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586" r:id="rId2"/>
    <p:sldId id="585" r:id="rId3"/>
    <p:sldId id="267" r:id="rId4"/>
    <p:sldId id="268" r:id="rId5"/>
    <p:sldId id="269" r:id="rId6"/>
    <p:sldId id="270" r:id="rId7"/>
    <p:sldId id="271" r:id="rId8"/>
    <p:sldId id="272" r:id="rId9"/>
    <p:sldId id="274" r:id="rId10"/>
    <p:sldId id="273" r:id="rId11"/>
    <p:sldId id="275" r:id="rId12"/>
    <p:sldId id="277" r:id="rId13"/>
    <p:sldId id="278" r:id="rId14"/>
    <p:sldId id="279" r:id="rId15"/>
    <p:sldId id="280" r:id="rId16"/>
    <p:sldId id="281" r:id="rId17"/>
    <p:sldId id="282" r:id="rId18"/>
    <p:sldId id="283" r:id="rId19"/>
    <p:sldId id="258" r:id="rId20"/>
    <p:sldId id="285" r:id="rId21"/>
    <p:sldId id="286" r:id="rId22"/>
    <p:sldId id="287" r:id="rId23"/>
    <p:sldId id="288" r:id="rId24"/>
    <p:sldId id="259" r:id="rId25"/>
    <p:sldId id="309" r:id="rId26"/>
    <p:sldId id="310" r:id="rId27"/>
    <p:sldId id="311" r:id="rId28"/>
    <p:sldId id="312" r:id="rId29"/>
    <p:sldId id="313" r:id="rId30"/>
    <p:sldId id="314" r:id="rId31"/>
    <p:sldId id="315" r:id="rId32"/>
    <p:sldId id="316" r:id="rId33"/>
    <p:sldId id="317" r:id="rId34"/>
    <p:sldId id="318" r:id="rId35"/>
    <p:sldId id="497" r:id="rId36"/>
    <p:sldId id="498" r:id="rId37"/>
    <p:sldId id="499" r:id="rId38"/>
    <p:sldId id="500" r:id="rId39"/>
    <p:sldId id="501" r:id="rId40"/>
    <p:sldId id="502" r:id="rId41"/>
    <p:sldId id="503" r:id="rId42"/>
    <p:sldId id="504" r:id="rId43"/>
    <p:sldId id="505" r:id="rId44"/>
    <p:sldId id="506" r:id="rId45"/>
    <p:sldId id="507" r:id="rId46"/>
    <p:sldId id="508" r:id="rId47"/>
    <p:sldId id="509" r:id="rId48"/>
    <p:sldId id="510" r:id="rId49"/>
    <p:sldId id="511" r:id="rId50"/>
    <p:sldId id="512" r:id="rId51"/>
    <p:sldId id="513" r:id="rId52"/>
    <p:sldId id="514" r:id="rId53"/>
    <p:sldId id="515" r:id="rId54"/>
    <p:sldId id="516" r:id="rId55"/>
    <p:sldId id="517" r:id="rId56"/>
    <p:sldId id="518" r:id="rId57"/>
    <p:sldId id="519" r:id="rId58"/>
    <p:sldId id="520" r:id="rId59"/>
    <p:sldId id="521" r:id="rId60"/>
    <p:sldId id="522" r:id="rId61"/>
    <p:sldId id="523" r:id="rId62"/>
    <p:sldId id="524" r:id="rId63"/>
    <p:sldId id="525" r:id="rId64"/>
    <p:sldId id="526" r:id="rId65"/>
    <p:sldId id="527" r:id="rId66"/>
    <p:sldId id="528" r:id="rId67"/>
    <p:sldId id="529" r:id="rId68"/>
    <p:sldId id="530" r:id="rId69"/>
    <p:sldId id="531" r:id="rId70"/>
    <p:sldId id="532" r:id="rId71"/>
    <p:sldId id="533" r:id="rId72"/>
    <p:sldId id="534" r:id="rId73"/>
    <p:sldId id="535" r:id="rId74"/>
    <p:sldId id="536" r:id="rId75"/>
    <p:sldId id="537" r:id="rId76"/>
    <p:sldId id="538" r:id="rId77"/>
    <p:sldId id="539" r:id="rId78"/>
    <p:sldId id="540" r:id="rId79"/>
    <p:sldId id="541" r:id="rId80"/>
    <p:sldId id="542" r:id="rId81"/>
    <p:sldId id="543" r:id="rId82"/>
    <p:sldId id="544" r:id="rId83"/>
    <p:sldId id="545" r:id="rId84"/>
    <p:sldId id="546" r:id="rId85"/>
    <p:sldId id="547" r:id="rId86"/>
    <p:sldId id="548" r:id="rId87"/>
    <p:sldId id="549" r:id="rId88"/>
    <p:sldId id="550" r:id="rId89"/>
    <p:sldId id="551" r:id="rId90"/>
    <p:sldId id="552" r:id="rId91"/>
    <p:sldId id="553" r:id="rId92"/>
    <p:sldId id="554" r:id="rId93"/>
    <p:sldId id="555" r:id="rId94"/>
    <p:sldId id="556" r:id="rId95"/>
    <p:sldId id="557" r:id="rId96"/>
    <p:sldId id="558" r:id="rId97"/>
    <p:sldId id="325" r:id="rId98"/>
    <p:sldId id="326" r:id="rId99"/>
    <p:sldId id="327" r:id="rId100"/>
    <p:sldId id="328" r:id="rId101"/>
    <p:sldId id="329" r:id="rId102"/>
    <p:sldId id="330" r:id="rId103"/>
    <p:sldId id="331" r:id="rId104"/>
    <p:sldId id="332" r:id="rId105"/>
    <p:sldId id="334" r:id="rId106"/>
    <p:sldId id="335" r:id="rId107"/>
    <p:sldId id="333" r:id="rId108"/>
    <p:sldId id="336"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103084-8451-0D8D-870B-707A6951CB88}" v="39" dt="2021-09-19T10:06:23.902"/>
    <p1510:client id="{938ADA3F-E86A-BD44-7B07-CE72FFCEBF4A}" v="542" dt="2021-09-19T09:59:26.482"/>
    <p1510:client id="{A1796E04-B16A-3A0C-CF6C-D59C6AD30DD9}" v="58" dt="2021-09-19T12:30:07.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iagrams/_rels/data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ata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74.svg"/></Relationships>
</file>

<file path=ppt/diagrams/_rels/data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74.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D2E46-0DCD-4CFF-83F9-AC5D252EA25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1E7A4CA-E939-4AC4-A4A6-E3F01A76257C}">
      <dgm:prSet/>
      <dgm:spPr/>
      <dgm:t>
        <a:bodyPr/>
        <a:lstStyle/>
        <a:p>
          <a:r>
            <a:rPr lang="en-US"/>
            <a:t>The byte-code verification before the execution takes place, therefore the program becomes unable to jump to a malicious or undefined instruction or to make a type error at the instruction level.</a:t>
          </a:r>
        </a:p>
      </dgm:t>
    </dgm:pt>
    <dgm:pt modelId="{F0E3CABC-06D0-4141-9EFC-2183DCA45884}" type="parTrans" cxnId="{ABA959CF-F1C2-4329-9B47-7F3D199DFC73}">
      <dgm:prSet/>
      <dgm:spPr/>
      <dgm:t>
        <a:bodyPr/>
        <a:lstStyle/>
        <a:p>
          <a:endParaRPr lang="en-US"/>
        </a:p>
      </dgm:t>
    </dgm:pt>
    <dgm:pt modelId="{6B13AFE1-2030-4E9C-A6BF-2C5935AA6BAB}" type="sibTrans" cxnId="{ABA959CF-F1C2-4329-9B47-7F3D199DFC73}">
      <dgm:prSet/>
      <dgm:spPr/>
      <dgm:t>
        <a:bodyPr/>
        <a:lstStyle/>
        <a:p>
          <a:endParaRPr lang="en-US"/>
        </a:p>
      </dgm:t>
    </dgm:pt>
    <dgm:pt modelId="{2CD213AE-096F-462A-B65A-07F2E6EE7D2F}">
      <dgm:prSet/>
      <dgm:spPr/>
      <dgm:t>
        <a:bodyPr/>
        <a:lstStyle/>
        <a:p>
          <a:r>
            <a:rPr lang="en-US"/>
            <a:t>The automatic bounds checking of arrays null checking of references verification of casts prevents the program from making any type errors.</a:t>
          </a:r>
        </a:p>
      </dgm:t>
    </dgm:pt>
    <dgm:pt modelId="{901D2EB7-ACFA-474F-8D88-7873415F9EE2}" type="parTrans" cxnId="{80D2CBBD-3A5F-41FC-B253-4AD703E9D882}">
      <dgm:prSet/>
      <dgm:spPr/>
      <dgm:t>
        <a:bodyPr/>
        <a:lstStyle/>
        <a:p>
          <a:endParaRPr lang="en-US"/>
        </a:p>
      </dgm:t>
    </dgm:pt>
    <dgm:pt modelId="{C07AD822-A3A5-4F5D-9336-4D0A1EC8A4BD}" type="sibTrans" cxnId="{80D2CBBD-3A5F-41FC-B253-4AD703E9D882}">
      <dgm:prSet/>
      <dgm:spPr/>
      <dgm:t>
        <a:bodyPr/>
        <a:lstStyle/>
        <a:p>
          <a:endParaRPr lang="en-US"/>
        </a:p>
      </dgm:t>
    </dgm:pt>
    <dgm:pt modelId="{0D51E7B0-67AE-423D-96F1-B3A14C735E0F}">
      <dgm:prSet/>
      <dgm:spPr/>
      <dgm:t>
        <a:bodyPr/>
        <a:lstStyle/>
        <a:p>
          <a:r>
            <a:rPr lang="en-US"/>
            <a:t>Whenever a new code is being loaded, run-time security checks take place. The usage of security manager and class loader makes it easy for the Java run-time to avoid any arbitrary code from executing by mediating access to the system resources and preventing the program from loading or generating any arbitrary code at run-time.</a:t>
          </a:r>
        </a:p>
      </dgm:t>
    </dgm:pt>
    <dgm:pt modelId="{261C52ED-A049-4C6E-B3D7-B51C57BD3027}" type="parTrans" cxnId="{541ABE0D-D60F-4FA3-B56E-2047440679E2}">
      <dgm:prSet/>
      <dgm:spPr/>
      <dgm:t>
        <a:bodyPr/>
        <a:lstStyle/>
        <a:p>
          <a:endParaRPr lang="en-US"/>
        </a:p>
      </dgm:t>
    </dgm:pt>
    <dgm:pt modelId="{9661D90D-90BF-42E6-AF7C-D6D5F8440380}" type="sibTrans" cxnId="{541ABE0D-D60F-4FA3-B56E-2047440679E2}">
      <dgm:prSet/>
      <dgm:spPr/>
      <dgm:t>
        <a:bodyPr/>
        <a:lstStyle/>
        <a:p>
          <a:endParaRPr lang="en-US"/>
        </a:p>
      </dgm:t>
    </dgm:pt>
    <dgm:pt modelId="{1B600D27-3CD1-403B-A0DC-4E6013837EB0}">
      <dgm:prSet/>
      <dgm:spPr/>
      <dgm:t>
        <a:bodyPr/>
        <a:lstStyle/>
        <a:p>
          <a:r>
            <a:rPr lang="en-US"/>
            <a:t>Java provides library level safety.</a:t>
          </a:r>
        </a:p>
      </dgm:t>
    </dgm:pt>
    <dgm:pt modelId="{0F84B9A1-DD83-4D7B-A2A1-9D287830D5E5}" type="parTrans" cxnId="{16F377B5-2738-4C4D-AF1C-351B4C4020B5}">
      <dgm:prSet/>
      <dgm:spPr/>
      <dgm:t>
        <a:bodyPr/>
        <a:lstStyle/>
        <a:p>
          <a:endParaRPr lang="en-US"/>
        </a:p>
      </dgm:t>
    </dgm:pt>
    <dgm:pt modelId="{A92BA7A7-A758-4C8D-BDFA-51CA3C605F40}" type="sibTrans" cxnId="{16F377B5-2738-4C4D-AF1C-351B4C4020B5}">
      <dgm:prSet/>
      <dgm:spPr/>
      <dgm:t>
        <a:bodyPr/>
        <a:lstStyle/>
        <a:p>
          <a:endParaRPr lang="en-US"/>
        </a:p>
      </dgm:t>
    </dgm:pt>
    <dgm:pt modelId="{B4ED729C-372F-4A13-B823-66B4D6EC6166}" type="pres">
      <dgm:prSet presAssocID="{2D7D2E46-0DCD-4CFF-83F9-AC5D252EA25C}" presName="linear" presStyleCnt="0">
        <dgm:presLayoutVars>
          <dgm:animLvl val="lvl"/>
          <dgm:resizeHandles val="exact"/>
        </dgm:presLayoutVars>
      </dgm:prSet>
      <dgm:spPr/>
    </dgm:pt>
    <dgm:pt modelId="{603818B0-2624-49AD-987A-A50D87E5FA04}" type="pres">
      <dgm:prSet presAssocID="{C1E7A4CA-E939-4AC4-A4A6-E3F01A76257C}" presName="parentText" presStyleLbl="node1" presStyleIdx="0" presStyleCnt="4">
        <dgm:presLayoutVars>
          <dgm:chMax val="0"/>
          <dgm:bulletEnabled val="1"/>
        </dgm:presLayoutVars>
      </dgm:prSet>
      <dgm:spPr/>
    </dgm:pt>
    <dgm:pt modelId="{52200599-F814-44CE-B3D5-5F6F48BD18C1}" type="pres">
      <dgm:prSet presAssocID="{6B13AFE1-2030-4E9C-A6BF-2C5935AA6BAB}" presName="spacer" presStyleCnt="0"/>
      <dgm:spPr/>
    </dgm:pt>
    <dgm:pt modelId="{393F1B33-5553-4202-AC5A-7F2E2424A673}" type="pres">
      <dgm:prSet presAssocID="{2CD213AE-096F-462A-B65A-07F2E6EE7D2F}" presName="parentText" presStyleLbl="node1" presStyleIdx="1" presStyleCnt="4">
        <dgm:presLayoutVars>
          <dgm:chMax val="0"/>
          <dgm:bulletEnabled val="1"/>
        </dgm:presLayoutVars>
      </dgm:prSet>
      <dgm:spPr/>
    </dgm:pt>
    <dgm:pt modelId="{AED8EF85-9722-4BF5-809D-9D7EB5041A92}" type="pres">
      <dgm:prSet presAssocID="{C07AD822-A3A5-4F5D-9336-4D0A1EC8A4BD}" presName="spacer" presStyleCnt="0"/>
      <dgm:spPr/>
    </dgm:pt>
    <dgm:pt modelId="{3D8EB7CE-BE0F-4AD0-8D8F-7454B17C5828}" type="pres">
      <dgm:prSet presAssocID="{0D51E7B0-67AE-423D-96F1-B3A14C735E0F}" presName="parentText" presStyleLbl="node1" presStyleIdx="2" presStyleCnt="4">
        <dgm:presLayoutVars>
          <dgm:chMax val="0"/>
          <dgm:bulletEnabled val="1"/>
        </dgm:presLayoutVars>
      </dgm:prSet>
      <dgm:spPr/>
    </dgm:pt>
    <dgm:pt modelId="{78C77A51-5E9F-4A97-B8B1-318624AC85FA}" type="pres">
      <dgm:prSet presAssocID="{9661D90D-90BF-42E6-AF7C-D6D5F8440380}" presName="spacer" presStyleCnt="0"/>
      <dgm:spPr/>
    </dgm:pt>
    <dgm:pt modelId="{B5FC2E5D-1488-493D-91A0-2F5C24D25299}" type="pres">
      <dgm:prSet presAssocID="{1B600D27-3CD1-403B-A0DC-4E6013837EB0}" presName="parentText" presStyleLbl="node1" presStyleIdx="3" presStyleCnt="4">
        <dgm:presLayoutVars>
          <dgm:chMax val="0"/>
          <dgm:bulletEnabled val="1"/>
        </dgm:presLayoutVars>
      </dgm:prSet>
      <dgm:spPr/>
    </dgm:pt>
  </dgm:ptLst>
  <dgm:cxnLst>
    <dgm:cxn modelId="{CAB28B05-B2F8-46AE-94DA-57677F56470E}" type="presOf" srcId="{2CD213AE-096F-462A-B65A-07F2E6EE7D2F}" destId="{393F1B33-5553-4202-AC5A-7F2E2424A673}" srcOrd="0" destOrd="0" presId="urn:microsoft.com/office/officeart/2005/8/layout/vList2"/>
    <dgm:cxn modelId="{541ABE0D-D60F-4FA3-B56E-2047440679E2}" srcId="{2D7D2E46-0DCD-4CFF-83F9-AC5D252EA25C}" destId="{0D51E7B0-67AE-423D-96F1-B3A14C735E0F}" srcOrd="2" destOrd="0" parTransId="{261C52ED-A049-4C6E-B3D7-B51C57BD3027}" sibTransId="{9661D90D-90BF-42E6-AF7C-D6D5F8440380}"/>
    <dgm:cxn modelId="{1FA01A62-3B9F-4244-B733-E09AAB1E825F}" type="presOf" srcId="{C1E7A4CA-E939-4AC4-A4A6-E3F01A76257C}" destId="{603818B0-2624-49AD-987A-A50D87E5FA04}" srcOrd="0" destOrd="0" presId="urn:microsoft.com/office/officeart/2005/8/layout/vList2"/>
    <dgm:cxn modelId="{EF7A1E9A-0ECE-4550-9D6F-7DF9BB143B3C}" type="presOf" srcId="{0D51E7B0-67AE-423D-96F1-B3A14C735E0F}" destId="{3D8EB7CE-BE0F-4AD0-8D8F-7454B17C5828}" srcOrd="0" destOrd="0" presId="urn:microsoft.com/office/officeart/2005/8/layout/vList2"/>
    <dgm:cxn modelId="{16F377B5-2738-4C4D-AF1C-351B4C4020B5}" srcId="{2D7D2E46-0DCD-4CFF-83F9-AC5D252EA25C}" destId="{1B600D27-3CD1-403B-A0DC-4E6013837EB0}" srcOrd="3" destOrd="0" parTransId="{0F84B9A1-DD83-4D7B-A2A1-9D287830D5E5}" sibTransId="{A92BA7A7-A758-4C8D-BDFA-51CA3C605F40}"/>
    <dgm:cxn modelId="{80D2CBBD-3A5F-41FC-B253-4AD703E9D882}" srcId="{2D7D2E46-0DCD-4CFF-83F9-AC5D252EA25C}" destId="{2CD213AE-096F-462A-B65A-07F2E6EE7D2F}" srcOrd="1" destOrd="0" parTransId="{901D2EB7-ACFA-474F-8D88-7873415F9EE2}" sibTransId="{C07AD822-A3A5-4F5D-9336-4D0A1EC8A4BD}"/>
    <dgm:cxn modelId="{E7A534C5-5A59-4A86-9B59-70D828F6BFD3}" type="presOf" srcId="{1B600D27-3CD1-403B-A0DC-4E6013837EB0}" destId="{B5FC2E5D-1488-493D-91A0-2F5C24D25299}" srcOrd="0" destOrd="0" presId="urn:microsoft.com/office/officeart/2005/8/layout/vList2"/>
    <dgm:cxn modelId="{ABA959CF-F1C2-4329-9B47-7F3D199DFC73}" srcId="{2D7D2E46-0DCD-4CFF-83F9-AC5D252EA25C}" destId="{C1E7A4CA-E939-4AC4-A4A6-E3F01A76257C}" srcOrd="0" destOrd="0" parTransId="{F0E3CABC-06D0-4141-9EFC-2183DCA45884}" sibTransId="{6B13AFE1-2030-4E9C-A6BF-2C5935AA6BAB}"/>
    <dgm:cxn modelId="{654390E8-D230-4D42-AEC1-80DD9AC7B038}" type="presOf" srcId="{2D7D2E46-0DCD-4CFF-83F9-AC5D252EA25C}" destId="{B4ED729C-372F-4A13-B823-66B4D6EC6166}" srcOrd="0" destOrd="0" presId="urn:microsoft.com/office/officeart/2005/8/layout/vList2"/>
    <dgm:cxn modelId="{753B85EA-CFBF-4888-8EB0-39AE4F2ED79C}" type="presParOf" srcId="{B4ED729C-372F-4A13-B823-66B4D6EC6166}" destId="{603818B0-2624-49AD-987A-A50D87E5FA04}" srcOrd="0" destOrd="0" presId="urn:microsoft.com/office/officeart/2005/8/layout/vList2"/>
    <dgm:cxn modelId="{192166D0-8C0C-4BAA-8CA4-26D8EAEADD7B}" type="presParOf" srcId="{B4ED729C-372F-4A13-B823-66B4D6EC6166}" destId="{52200599-F814-44CE-B3D5-5F6F48BD18C1}" srcOrd="1" destOrd="0" presId="urn:microsoft.com/office/officeart/2005/8/layout/vList2"/>
    <dgm:cxn modelId="{6B9E10C0-1F52-4609-978C-AD14CAA814B1}" type="presParOf" srcId="{B4ED729C-372F-4A13-B823-66B4D6EC6166}" destId="{393F1B33-5553-4202-AC5A-7F2E2424A673}" srcOrd="2" destOrd="0" presId="urn:microsoft.com/office/officeart/2005/8/layout/vList2"/>
    <dgm:cxn modelId="{576F4903-499C-4EF2-BDF7-04F1A902FFC3}" type="presParOf" srcId="{B4ED729C-372F-4A13-B823-66B4D6EC6166}" destId="{AED8EF85-9722-4BF5-809D-9D7EB5041A92}" srcOrd="3" destOrd="0" presId="urn:microsoft.com/office/officeart/2005/8/layout/vList2"/>
    <dgm:cxn modelId="{F62E435E-1691-4AC1-8CFC-8BCC17750BB2}" type="presParOf" srcId="{B4ED729C-372F-4A13-B823-66B4D6EC6166}" destId="{3D8EB7CE-BE0F-4AD0-8D8F-7454B17C5828}" srcOrd="4" destOrd="0" presId="urn:microsoft.com/office/officeart/2005/8/layout/vList2"/>
    <dgm:cxn modelId="{CA1DB346-8232-49A7-AB12-DF30F7ADE715}" type="presParOf" srcId="{B4ED729C-372F-4A13-B823-66B4D6EC6166}" destId="{78C77A51-5E9F-4A97-B8B1-318624AC85FA}" srcOrd="5" destOrd="0" presId="urn:microsoft.com/office/officeart/2005/8/layout/vList2"/>
    <dgm:cxn modelId="{EC83C7C5-0C0E-4AB3-BC6F-70C88DBD620F}" type="presParOf" srcId="{B4ED729C-372F-4A13-B823-66B4D6EC6166}" destId="{B5FC2E5D-1488-493D-91A0-2F5C24D2529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98BE2B-31D5-4BDA-85D6-3CAE8DA58EB0}"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18554B2-A055-4F30-A5AC-6874557E0F51}">
      <dgm:prSet/>
      <dgm:spPr/>
      <dgm:t>
        <a:bodyPr/>
        <a:lstStyle/>
        <a:p>
          <a:r>
            <a:rPr lang="en-US" b="1"/>
            <a:t>Data Types in Java</a:t>
          </a:r>
          <a:r>
            <a:rPr lang="en-US"/>
            <a:t> are defined as specifiers that allocate different sizes and types of values that can be stored in the variable or an identifier. </a:t>
          </a:r>
        </a:p>
      </dgm:t>
    </dgm:pt>
    <dgm:pt modelId="{8D1F180B-C1F7-43ED-B334-C9469C94912E}" type="parTrans" cxnId="{8E767B79-C9E2-45E7-89D7-24C6E0C314D5}">
      <dgm:prSet/>
      <dgm:spPr/>
      <dgm:t>
        <a:bodyPr/>
        <a:lstStyle/>
        <a:p>
          <a:endParaRPr lang="en-US"/>
        </a:p>
      </dgm:t>
    </dgm:pt>
    <dgm:pt modelId="{46DE46D9-4925-4178-8C65-BFE1142B7362}" type="sibTrans" cxnId="{8E767B79-C9E2-45E7-89D7-24C6E0C314D5}">
      <dgm:prSet/>
      <dgm:spPr/>
      <dgm:t>
        <a:bodyPr/>
        <a:lstStyle/>
        <a:p>
          <a:endParaRPr lang="en-US"/>
        </a:p>
      </dgm:t>
    </dgm:pt>
    <dgm:pt modelId="{03BF262E-18E5-47E2-8D5D-640D75C66633}">
      <dgm:prSet/>
      <dgm:spPr/>
      <dgm:t>
        <a:bodyPr/>
        <a:lstStyle/>
        <a:p>
          <a:r>
            <a:rPr lang="en-US"/>
            <a:t>Java has a rich set of data types. </a:t>
          </a:r>
        </a:p>
      </dgm:t>
    </dgm:pt>
    <dgm:pt modelId="{57394E7D-1AB8-4BA1-B532-FEC41EDE9FCE}" type="parTrans" cxnId="{F5DBA488-00E6-435A-86EE-C5EF2B4748F9}">
      <dgm:prSet/>
      <dgm:spPr/>
      <dgm:t>
        <a:bodyPr/>
        <a:lstStyle/>
        <a:p>
          <a:endParaRPr lang="en-US"/>
        </a:p>
      </dgm:t>
    </dgm:pt>
    <dgm:pt modelId="{56DF9E57-F037-4CF7-8F1D-AE4494A4E0B6}" type="sibTrans" cxnId="{F5DBA488-00E6-435A-86EE-C5EF2B4748F9}">
      <dgm:prSet/>
      <dgm:spPr/>
      <dgm:t>
        <a:bodyPr/>
        <a:lstStyle/>
        <a:p>
          <a:endParaRPr lang="en-US"/>
        </a:p>
      </dgm:t>
    </dgm:pt>
    <dgm:pt modelId="{31FB913D-6296-4370-BA80-E7F3CA69BFCA}">
      <dgm:prSet/>
      <dgm:spPr/>
      <dgm:t>
        <a:bodyPr/>
        <a:lstStyle/>
        <a:p>
          <a:r>
            <a:rPr lang="en-US"/>
            <a:t>Data types in Java can be divided into two parts.</a:t>
          </a:r>
        </a:p>
      </dgm:t>
    </dgm:pt>
    <dgm:pt modelId="{D82C7DA7-D992-49E5-BFED-7D867DFDA632}" type="parTrans" cxnId="{BDE69E4D-5F20-46A6-A70C-9182538EDAF5}">
      <dgm:prSet/>
      <dgm:spPr/>
      <dgm:t>
        <a:bodyPr/>
        <a:lstStyle/>
        <a:p>
          <a:endParaRPr lang="en-US"/>
        </a:p>
      </dgm:t>
    </dgm:pt>
    <dgm:pt modelId="{BDA8A732-733A-43EC-B2B8-41E9560EB458}" type="sibTrans" cxnId="{BDE69E4D-5F20-46A6-A70C-9182538EDAF5}">
      <dgm:prSet/>
      <dgm:spPr/>
      <dgm:t>
        <a:bodyPr/>
        <a:lstStyle/>
        <a:p>
          <a:endParaRPr lang="en-US"/>
        </a:p>
      </dgm:t>
    </dgm:pt>
    <dgm:pt modelId="{E76D4D33-36BB-4FDA-9419-C446B542BBBB}" type="pres">
      <dgm:prSet presAssocID="{0E98BE2B-31D5-4BDA-85D6-3CAE8DA58EB0}" presName="root" presStyleCnt="0">
        <dgm:presLayoutVars>
          <dgm:dir/>
          <dgm:resizeHandles val="exact"/>
        </dgm:presLayoutVars>
      </dgm:prSet>
      <dgm:spPr/>
    </dgm:pt>
    <dgm:pt modelId="{383B7A80-0FDD-49D1-9339-526525C772A2}" type="pres">
      <dgm:prSet presAssocID="{018554B2-A055-4F30-A5AC-6874557E0F51}" presName="compNode" presStyleCnt="0"/>
      <dgm:spPr/>
    </dgm:pt>
    <dgm:pt modelId="{208039F2-93CE-46CA-AFE8-4AAA7F7BE6FB}" type="pres">
      <dgm:prSet presAssocID="{018554B2-A055-4F30-A5AC-6874557E0F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20961D2-BBD8-4D66-920D-333F3171F61B}" type="pres">
      <dgm:prSet presAssocID="{018554B2-A055-4F30-A5AC-6874557E0F51}" presName="spaceRect" presStyleCnt="0"/>
      <dgm:spPr/>
    </dgm:pt>
    <dgm:pt modelId="{65C56B08-31C2-4546-9ED7-F506C6BE7CF6}" type="pres">
      <dgm:prSet presAssocID="{018554B2-A055-4F30-A5AC-6874557E0F51}" presName="textRect" presStyleLbl="revTx" presStyleIdx="0" presStyleCnt="3">
        <dgm:presLayoutVars>
          <dgm:chMax val="1"/>
          <dgm:chPref val="1"/>
        </dgm:presLayoutVars>
      </dgm:prSet>
      <dgm:spPr/>
    </dgm:pt>
    <dgm:pt modelId="{E2A1B1AB-A931-4563-9D59-C59CDDE16533}" type="pres">
      <dgm:prSet presAssocID="{46DE46D9-4925-4178-8C65-BFE1142B7362}" presName="sibTrans" presStyleCnt="0"/>
      <dgm:spPr/>
    </dgm:pt>
    <dgm:pt modelId="{F42056F1-7A85-487C-81AE-4B6254715591}" type="pres">
      <dgm:prSet presAssocID="{03BF262E-18E5-47E2-8D5D-640D75C66633}" presName="compNode" presStyleCnt="0"/>
      <dgm:spPr/>
    </dgm:pt>
    <dgm:pt modelId="{2989AA4D-EE3F-41D2-AEDF-7D931A5C7856}" type="pres">
      <dgm:prSet presAssocID="{03BF262E-18E5-47E2-8D5D-640D75C666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CB421CE2-CD3E-432E-88DB-081290E95BED}" type="pres">
      <dgm:prSet presAssocID="{03BF262E-18E5-47E2-8D5D-640D75C66633}" presName="spaceRect" presStyleCnt="0"/>
      <dgm:spPr/>
    </dgm:pt>
    <dgm:pt modelId="{C663C4BB-B086-442D-AA83-7D357CF630C8}" type="pres">
      <dgm:prSet presAssocID="{03BF262E-18E5-47E2-8D5D-640D75C66633}" presName="textRect" presStyleLbl="revTx" presStyleIdx="1" presStyleCnt="3">
        <dgm:presLayoutVars>
          <dgm:chMax val="1"/>
          <dgm:chPref val="1"/>
        </dgm:presLayoutVars>
      </dgm:prSet>
      <dgm:spPr/>
    </dgm:pt>
    <dgm:pt modelId="{47AD230D-E9DF-4F46-9051-3C3911123F1F}" type="pres">
      <dgm:prSet presAssocID="{56DF9E57-F037-4CF7-8F1D-AE4494A4E0B6}" presName="sibTrans" presStyleCnt="0"/>
      <dgm:spPr/>
    </dgm:pt>
    <dgm:pt modelId="{A3F5E6F3-B0A9-4EF1-B6E5-97DA0A3F9C81}" type="pres">
      <dgm:prSet presAssocID="{31FB913D-6296-4370-BA80-E7F3CA69BFCA}" presName="compNode" presStyleCnt="0"/>
      <dgm:spPr/>
    </dgm:pt>
    <dgm:pt modelId="{BD2137AB-3E92-4B43-AC96-7240EAEE683E}" type="pres">
      <dgm:prSet presAssocID="{31FB913D-6296-4370-BA80-E7F3CA69BF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5786F734-AE63-4F3C-BE31-0347849BE361}" type="pres">
      <dgm:prSet presAssocID="{31FB913D-6296-4370-BA80-E7F3CA69BFCA}" presName="spaceRect" presStyleCnt="0"/>
      <dgm:spPr/>
    </dgm:pt>
    <dgm:pt modelId="{F6A48B27-2130-47C4-8279-A492D0D5E365}" type="pres">
      <dgm:prSet presAssocID="{31FB913D-6296-4370-BA80-E7F3CA69BFCA}" presName="textRect" presStyleLbl="revTx" presStyleIdx="2" presStyleCnt="3">
        <dgm:presLayoutVars>
          <dgm:chMax val="1"/>
          <dgm:chPref val="1"/>
        </dgm:presLayoutVars>
      </dgm:prSet>
      <dgm:spPr/>
    </dgm:pt>
  </dgm:ptLst>
  <dgm:cxnLst>
    <dgm:cxn modelId="{333D8008-2A84-46F1-A603-8482E02B56AF}" type="presOf" srcId="{03BF262E-18E5-47E2-8D5D-640D75C66633}" destId="{C663C4BB-B086-442D-AA83-7D357CF630C8}" srcOrd="0" destOrd="0" presId="urn:microsoft.com/office/officeart/2018/2/layout/IconLabelList"/>
    <dgm:cxn modelId="{43E5D43F-B0CC-4489-A237-EC95EFE8658F}" type="presOf" srcId="{0E98BE2B-31D5-4BDA-85D6-3CAE8DA58EB0}" destId="{E76D4D33-36BB-4FDA-9419-C446B542BBBB}" srcOrd="0" destOrd="0" presId="urn:microsoft.com/office/officeart/2018/2/layout/IconLabelList"/>
    <dgm:cxn modelId="{BF58294B-AD0D-4F34-9698-416E1D1739A3}" type="presOf" srcId="{31FB913D-6296-4370-BA80-E7F3CA69BFCA}" destId="{F6A48B27-2130-47C4-8279-A492D0D5E365}" srcOrd="0" destOrd="0" presId="urn:microsoft.com/office/officeart/2018/2/layout/IconLabelList"/>
    <dgm:cxn modelId="{BDE69E4D-5F20-46A6-A70C-9182538EDAF5}" srcId="{0E98BE2B-31D5-4BDA-85D6-3CAE8DA58EB0}" destId="{31FB913D-6296-4370-BA80-E7F3CA69BFCA}" srcOrd="2" destOrd="0" parTransId="{D82C7DA7-D992-49E5-BFED-7D867DFDA632}" sibTransId="{BDA8A732-733A-43EC-B2B8-41E9560EB458}"/>
    <dgm:cxn modelId="{8E767B79-C9E2-45E7-89D7-24C6E0C314D5}" srcId="{0E98BE2B-31D5-4BDA-85D6-3CAE8DA58EB0}" destId="{018554B2-A055-4F30-A5AC-6874557E0F51}" srcOrd="0" destOrd="0" parTransId="{8D1F180B-C1F7-43ED-B334-C9469C94912E}" sibTransId="{46DE46D9-4925-4178-8C65-BFE1142B7362}"/>
    <dgm:cxn modelId="{F5DBA488-00E6-435A-86EE-C5EF2B4748F9}" srcId="{0E98BE2B-31D5-4BDA-85D6-3CAE8DA58EB0}" destId="{03BF262E-18E5-47E2-8D5D-640D75C66633}" srcOrd="1" destOrd="0" parTransId="{57394E7D-1AB8-4BA1-B532-FEC41EDE9FCE}" sibTransId="{56DF9E57-F037-4CF7-8F1D-AE4494A4E0B6}"/>
    <dgm:cxn modelId="{345DC0A3-7A6B-4C4D-8499-31E6889912D1}" type="presOf" srcId="{018554B2-A055-4F30-A5AC-6874557E0F51}" destId="{65C56B08-31C2-4546-9ED7-F506C6BE7CF6}" srcOrd="0" destOrd="0" presId="urn:microsoft.com/office/officeart/2018/2/layout/IconLabelList"/>
    <dgm:cxn modelId="{0171C707-59BC-487E-B46C-5B76929262EA}" type="presParOf" srcId="{E76D4D33-36BB-4FDA-9419-C446B542BBBB}" destId="{383B7A80-0FDD-49D1-9339-526525C772A2}" srcOrd="0" destOrd="0" presId="urn:microsoft.com/office/officeart/2018/2/layout/IconLabelList"/>
    <dgm:cxn modelId="{260040C6-F56B-4B7E-A0C4-D2CC6C79A021}" type="presParOf" srcId="{383B7A80-0FDD-49D1-9339-526525C772A2}" destId="{208039F2-93CE-46CA-AFE8-4AAA7F7BE6FB}" srcOrd="0" destOrd="0" presId="urn:microsoft.com/office/officeart/2018/2/layout/IconLabelList"/>
    <dgm:cxn modelId="{F9EDF4C5-EF05-4D36-9DB6-340837EB2F23}" type="presParOf" srcId="{383B7A80-0FDD-49D1-9339-526525C772A2}" destId="{F20961D2-BBD8-4D66-920D-333F3171F61B}" srcOrd="1" destOrd="0" presId="urn:microsoft.com/office/officeart/2018/2/layout/IconLabelList"/>
    <dgm:cxn modelId="{03E991A4-CFBD-49B1-978F-2549664396E1}" type="presParOf" srcId="{383B7A80-0FDD-49D1-9339-526525C772A2}" destId="{65C56B08-31C2-4546-9ED7-F506C6BE7CF6}" srcOrd="2" destOrd="0" presId="urn:microsoft.com/office/officeart/2018/2/layout/IconLabelList"/>
    <dgm:cxn modelId="{54E4F31D-54B6-4BBD-A655-6CAA6C8F0CE2}" type="presParOf" srcId="{E76D4D33-36BB-4FDA-9419-C446B542BBBB}" destId="{E2A1B1AB-A931-4563-9D59-C59CDDE16533}" srcOrd="1" destOrd="0" presId="urn:microsoft.com/office/officeart/2018/2/layout/IconLabelList"/>
    <dgm:cxn modelId="{FDE0BDFA-A4E8-478C-A674-C6E79C337E88}" type="presParOf" srcId="{E76D4D33-36BB-4FDA-9419-C446B542BBBB}" destId="{F42056F1-7A85-487C-81AE-4B6254715591}" srcOrd="2" destOrd="0" presId="urn:microsoft.com/office/officeart/2018/2/layout/IconLabelList"/>
    <dgm:cxn modelId="{9527C685-76BE-4F44-BB3F-01B38A4E4E71}" type="presParOf" srcId="{F42056F1-7A85-487C-81AE-4B6254715591}" destId="{2989AA4D-EE3F-41D2-AEDF-7D931A5C7856}" srcOrd="0" destOrd="0" presId="urn:microsoft.com/office/officeart/2018/2/layout/IconLabelList"/>
    <dgm:cxn modelId="{F69F8A8F-1548-455A-A32A-41808B083AE4}" type="presParOf" srcId="{F42056F1-7A85-487C-81AE-4B6254715591}" destId="{CB421CE2-CD3E-432E-88DB-081290E95BED}" srcOrd="1" destOrd="0" presId="urn:microsoft.com/office/officeart/2018/2/layout/IconLabelList"/>
    <dgm:cxn modelId="{62DF97F7-05A5-4AF3-98A8-1E9FD9AD484F}" type="presParOf" srcId="{F42056F1-7A85-487C-81AE-4B6254715591}" destId="{C663C4BB-B086-442D-AA83-7D357CF630C8}" srcOrd="2" destOrd="0" presId="urn:microsoft.com/office/officeart/2018/2/layout/IconLabelList"/>
    <dgm:cxn modelId="{D646CEE7-3F6B-47B4-BBA9-975D603B2D6C}" type="presParOf" srcId="{E76D4D33-36BB-4FDA-9419-C446B542BBBB}" destId="{47AD230D-E9DF-4F46-9051-3C3911123F1F}" srcOrd="3" destOrd="0" presId="urn:microsoft.com/office/officeart/2018/2/layout/IconLabelList"/>
    <dgm:cxn modelId="{A2525239-4821-4B6A-A4EE-05C455B7A00C}" type="presParOf" srcId="{E76D4D33-36BB-4FDA-9419-C446B542BBBB}" destId="{A3F5E6F3-B0A9-4EF1-B6E5-97DA0A3F9C81}" srcOrd="4" destOrd="0" presId="urn:microsoft.com/office/officeart/2018/2/layout/IconLabelList"/>
    <dgm:cxn modelId="{203B47AE-0259-4289-BBCF-CF531E5044D5}" type="presParOf" srcId="{A3F5E6F3-B0A9-4EF1-B6E5-97DA0A3F9C81}" destId="{BD2137AB-3E92-4B43-AC96-7240EAEE683E}" srcOrd="0" destOrd="0" presId="urn:microsoft.com/office/officeart/2018/2/layout/IconLabelList"/>
    <dgm:cxn modelId="{066EA191-F909-4797-A5E7-7FA33705ED33}" type="presParOf" srcId="{A3F5E6F3-B0A9-4EF1-B6E5-97DA0A3F9C81}" destId="{5786F734-AE63-4F3C-BE31-0347849BE361}" srcOrd="1" destOrd="0" presId="urn:microsoft.com/office/officeart/2018/2/layout/IconLabelList"/>
    <dgm:cxn modelId="{9B5CEA33-5380-4C1D-B70C-0F01AD9F011F}" type="presParOf" srcId="{A3F5E6F3-B0A9-4EF1-B6E5-97DA0A3F9C81}" destId="{F6A48B27-2130-47C4-8279-A492D0D5E36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13C51D4-5ED5-49C9-8A12-7A70DDACB21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7A2146A-EFB7-4B07-89BA-F60D2317B11B}">
      <dgm:prSet/>
      <dgm:spPr/>
      <dgm:t>
        <a:bodyPr/>
        <a:lstStyle/>
        <a:p>
          <a:r>
            <a:rPr lang="en-US"/>
            <a:t>Java also provides increment and decrement operators: ++ and -- respectively. ++ increases the value of the operand by </a:t>
          </a:r>
          <a:r>
            <a:rPr lang="en-US" b="1"/>
            <a:t>1</a:t>
          </a:r>
          <a:r>
            <a:rPr lang="en-US"/>
            <a:t>, while -- decrease it by </a:t>
          </a:r>
          <a:r>
            <a:rPr lang="en-US" b="1"/>
            <a:t>1.</a:t>
          </a:r>
          <a:endParaRPr lang="en-US"/>
        </a:p>
      </dgm:t>
    </dgm:pt>
    <dgm:pt modelId="{1E35C240-0B55-4229-B32C-7F5AA10928BB}" type="parTrans" cxnId="{78D465C4-54B3-4832-8EF4-C9DA28200510}">
      <dgm:prSet/>
      <dgm:spPr/>
      <dgm:t>
        <a:bodyPr/>
        <a:lstStyle/>
        <a:p>
          <a:endParaRPr lang="en-US"/>
        </a:p>
      </dgm:t>
    </dgm:pt>
    <dgm:pt modelId="{9BE107A3-E415-4446-A799-1E6DD30F982C}" type="sibTrans" cxnId="{78D465C4-54B3-4832-8EF4-C9DA28200510}">
      <dgm:prSet/>
      <dgm:spPr/>
      <dgm:t>
        <a:bodyPr/>
        <a:lstStyle/>
        <a:p>
          <a:endParaRPr lang="en-US"/>
        </a:p>
      </dgm:t>
    </dgm:pt>
    <dgm:pt modelId="{0CBA4A7C-ADFE-42B2-9A91-3ACC24CC5963}">
      <dgm:prSet/>
      <dgm:spPr/>
      <dgm:t>
        <a:bodyPr/>
        <a:lstStyle/>
        <a:p>
          <a:r>
            <a:rPr lang="en-US"/>
            <a:t>In programming (Java, C, C++, JavaScript etc.), the increment operator ++ increases the value of a variable by 1. Similarly, the decrement operator -- decreases the value of a variable by 1.</a:t>
          </a:r>
        </a:p>
      </dgm:t>
    </dgm:pt>
    <dgm:pt modelId="{C5F2DAD4-AD9C-4F63-B658-4CC5D6C9FD6D}" type="parTrans" cxnId="{D46D6FDD-8649-4E1A-804F-FE7CC700FACE}">
      <dgm:prSet/>
      <dgm:spPr/>
      <dgm:t>
        <a:bodyPr/>
        <a:lstStyle/>
        <a:p>
          <a:endParaRPr lang="en-US"/>
        </a:p>
      </dgm:t>
    </dgm:pt>
    <dgm:pt modelId="{32EF8E8E-7553-4994-B556-49CB3CFC277C}" type="sibTrans" cxnId="{D46D6FDD-8649-4E1A-804F-FE7CC700FACE}">
      <dgm:prSet/>
      <dgm:spPr/>
      <dgm:t>
        <a:bodyPr/>
        <a:lstStyle/>
        <a:p>
          <a:endParaRPr lang="en-US"/>
        </a:p>
      </dgm:t>
    </dgm:pt>
    <dgm:pt modelId="{2E0BACEA-C3B6-46BE-BAB0-F51860F6EF1D}" type="pres">
      <dgm:prSet presAssocID="{013C51D4-5ED5-49C9-8A12-7A70DDACB21A}" presName="linear" presStyleCnt="0">
        <dgm:presLayoutVars>
          <dgm:animLvl val="lvl"/>
          <dgm:resizeHandles val="exact"/>
        </dgm:presLayoutVars>
      </dgm:prSet>
      <dgm:spPr/>
    </dgm:pt>
    <dgm:pt modelId="{3EB2A7AE-15F8-400D-988D-095413747D22}" type="pres">
      <dgm:prSet presAssocID="{97A2146A-EFB7-4B07-89BA-F60D2317B11B}" presName="parentText" presStyleLbl="node1" presStyleIdx="0" presStyleCnt="2">
        <dgm:presLayoutVars>
          <dgm:chMax val="0"/>
          <dgm:bulletEnabled val="1"/>
        </dgm:presLayoutVars>
      </dgm:prSet>
      <dgm:spPr/>
    </dgm:pt>
    <dgm:pt modelId="{F307E3E3-8E42-4829-A039-027CD41C6EF4}" type="pres">
      <dgm:prSet presAssocID="{9BE107A3-E415-4446-A799-1E6DD30F982C}" presName="spacer" presStyleCnt="0"/>
      <dgm:spPr/>
    </dgm:pt>
    <dgm:pt modelId="{F596CEA4-60E4-45CA-896A-6922C13D89DC}" type="pres">
      <dgm:prSet presAssocID="{0CBA4A7C-ADFE-42B2-9A91-3ACC24CC5963}" presName="parentText" presStyleLbl="node1" presStyleIdx="1" presStyleCnt="2">
        <dgm:presLayoutVars>
          <dgm:chMax val="0"/>
          <dgm:bulletEnabled val="1"/>
        </dgm:presLayoutVars>
      </dgm:prSet>
      <dgm:spPr/>
    </dgm:pt>
  </dgm:ptLst>
  <dgm:cxnLst>
    <dgm:cxn modelId="{79D1282B-E6B0-49E3-93E0-441AF6445F2B}" type="presOf" srcId="{0CBA4A7C-ADFE-42B2-9A91-3ACC24CC5963}" destId="{F596CEA4-60E4-45CA-896A-6922C13D89DC}" srcOrd="0" destOrd="0" presId="urn:microsoft.com/office/officeart/2005/8/layout/vList2"/>
    <dgm:cxn modelId="{D6AD2E7E-8D87-4FF4-8796-8083A52C23F1}" type="presOf" srcId="{97A2146A-EFB7-4B07-89BA-F60D2317B11B}" destId="{3EB2A7AE-15F8-400D-988D-095413747D22}" srcOrd="0" destOrd="0" presId="urn:microsoft.com/office/officeart/2005/8/layout/vList2"/>
    <dgm:cxn modelId="{78D465C4-54B3-4832-8EF4-C9DA28200510}" srcId="{013C51D4-5ED5-49C9-8A12-7A70DDACB21A}" destId="{97A2146A-EFB7-4B07-89BA-F60D2317B11B}" srcOrd="0" destOrd="0" parTransId="{1E35C240-0B55-4229-B32C-7F5AA10928BB}" sibTransId="{9BE107A3-E415-4446-A799-1E6DD30F982C}"/>
    <dgm:cxn modelId="{BF2775D4-4528-4C86-BA95-FC32135D4D3C}" type="presOf" srcId="{013C51D4-5ED5-49C9-8A12-7A70DDACB21A}" destId="{2E0BACEA-C3B6-46BE-BAB0-F51860F6EF1D}" srcOrd="0" destOrd="0" presId="urn:microsoft.com/office/officeart/2005/8/layout/vList2"/>
    <dgm:cxn modelId="{D46D6FDD-8649-4E1A-804F-FE7CC700FACE}" srcId="{013C51D4-5ED5-49C9-8A12-7A70DDACB21A}" destId="{0CBA4A7C-ADFE-42B2-9A91-3ACC24CC5963}" srcOrd="1" destOrd="0" parTransId="{C5F2DAD4-AD9C-4F63-B658-4CC5D6C9FD6D}" sibTransId="{32EF8E8E-7553-4994-B556-49CB3CFC277C}"/>
    <dgm:cxn modelId="{0B545204-7AE9-4E56-9210-05F88FD1B20E}" type="presParOf" srcId="{2E0BACEA-C3B6-46BE-BAB0-F51860F6EF1D}" destId="{3EB2A7AE-15F8-400D-988D-095413747D22}" srcOrd="0" destOrd="0" presId="urn:microsoft.com/office/officeart/2005/8/layout/vList2"/>
    <dgm:cxn modelId="{ED4AEB92-7B5F-4916-8D34-3927205CD68B}" type="presParOf" srcId="{2E0BACEA-C3B6-46BE-BAB0-F51860F6EF1D}" destId="{F307E3E3-8E42-4829-A039-027CD41C6EF4}" srcOrd="1" destOrd="0" presId="urn:microsoft.com/office/officeart/2005/8/layout/vList2"/>
    <dgm:cxn modelId="{07D97DC1-D8AB-4D7E-B484-8A1BBC0A87BB}" type="presParOf" srcId="{2E0BACEA-C3B6-46BE-BAB0-F51860F6EF1D}" destId="{F596CEA4-60E4-45CA-896A-6922C13D89D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4E3B3B0-495E-41EF-801B-DCDE90E7504B}"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0E8222DD-27B4-448F-8E9D-FD2370ABB170}">
      <dgm:prSet/>
      <dgm:spPr/>
      <dgm:t>
        <a:bodyPr/>
        <a:lstStyle/>
        <a:p>
          <a:r>
            <a:rPr lang="en-US"/>
            <a:t>If you use the ++ operator as a prefix like: ++var, the value of var is incremented by 1; then it returns the value.</a:t>
          </a:r>
        </a:p>
      </dgm:t>
    </dgm:pt>
    <dgm:pt modelId="{8CC934BB-F95B-4397-9880-2615A04F2CD5}" type="parTrans" cxnId="{A9A86AE6-2B6E-4F5B-98A9-AB3C307D2E16}">
      <dgm:prSet/>
      <dgm:spPr/>
      <dgm:t>
        <a:bodyPr/>
        <a:lstStyle/>
        <a:p>
          <a:endParaRPr lang="en-US"/>
        </a:p>
      </dgm:t>
    </dgm:pt>
    <dgm:pt modelId="{75111F9B-43BF-4CA0-85E8-6DA7D8A24C79}" type="sibTrans" cxnId="{A9A86AE6-2B6E-4F5B-98A9-AB3C307D2E16}">
      <dgm:prSet/>
      <dgm:spPr/>
      <dgm:t>
        <a:bodyPr/>
        <a:lstStyle/>
        <a:p>
          <a:endParaRPr lang="en-US"/>
        </a:p>
      </dgm:t>
    </dgm:pt>
    <dgm:pt modelId="{780DC047-D919-4C77-90CA-4D004275FDC1}">
      <dgm:prSet/>
      <dgm:spPr/>
      <dgm:t>
        <a:bodyPr/>
        <a:lstStyle/>
        <a:p>
          <a:r>
            <a:rPr lang="en-US"/>
            <a:t>If you use the ++ operator as a postfix like: var++, the original value of var is returned first; then var is incremented by 1.</a:t>
          </a:r>
        </a:p>
      </dgm:t>
    </dgm:pt>
    <dgm:pt modelId="{51C23E25-7723-41D7-85E1-CA33850E07CB}" type="parTrans" cxnId="{6879F008-4A83-4EAE-AEAD-E0D9F1717981}">
      <dgm:prSet/>
      <dgm:spPr/>
      <dgm:t>
        <a:bodyPr/>
        <a:lstStyle/>
        <a:p>
          <a:endParaRPr lang="en-US"/>
        </a:p>
      </dgm:t>
    </dgm:pt>
    <dgm:pt modelId="{CF531736-7BBA-4962-AE39-3D580593E049}" type="sibTrans" cxnId="{6879F008-4A83-4EAE-AEAD-E0D9F1717981}">
      <dgm:prSet/>
      <dgm:spPr/>
      <dgm:t>
        <a:bodyPr/>
        <a:lstStyle/>
        <a:p>
          <a:endParaRPr lang="en-US"/>
        </a:p>
      </dgm:t>
    </dgm:pt>
    <dgm:pt modelId="{E8F09F0D-6D80-4058-B744-254D15338340}">
      <dgm:prSet/>
      <dgm:spPr/>
      <dgm:t>
        <a:bodyPr/>
        <a:lstStyle/>
        <a:p>
          <a:r>
            <a:rPr lang="en-US"/>
            <a:t>The -- operator works in a similar way to the ++ operator except -- decreases the value by 1.</a:t>
          </a:r>
        </a:p>
      </dgm:t>
    </dgm:pt>
    <dgm:pt modelId="{742E7FF8-F778-4ED9-BCAB-BD98B51A5370}" type="parTrans" cxnId="{EB0FEC4D-4FD6-4990-9542-B961993A9CB7}">
      <dgm:prSet/>
      <dgm:spPr/>
      <dgm:t>
        <a:bodyPr/>
        <a:lstStyle/>
        <a:p>
          <a:endParaRPr lang="en-US"/>
        </a:p>
      </dgm:t>
    </dgm:pt>
    <dgm:pt modelId="{51272216-9A1E-44DF-AE93-74E424B1E9FF}" type="sibTrans" cxnId="{EB0FEC4D-4FD6-4990-9542-B961993A9CB7}">
      <dgm:prSet/>
      <dgm:spPr/>
      <dgm:t>
        <a:bodyPr/>
        <a:lstStyle/>
        <a:p>
          <a:endParaRPr lang="en-US"/>
        </a:p>
      </dgm:t>
    </dgm:pt>
    <dgm:pt modelId="{8C4AD925-86EB-4C83-9D21-3F199A4A718D}" type="pres">
      <dgm:prSet presAssocID="{D4E3B3B0-495E-41EF-801B-DCDE90E7504B}" presName="Name0" presStyleCnt="0">
        <dgm:presLayoutVars>
          <dgm:dir/>
          <dgm:animLvl val="lvl"/>
          <dgm:resizeHandles val="exact"/>
        </dgm:presLayoutVars>
      </dgm:prSet>
      <dgm:spPr/>
    </dgm:pt>
    <dgm:pt modelId="{E8F36F01-CACD-4141-86CF-BA859C32B821}" type="pres">
      <dgm:prSet presAssocID="{E8F09F0D-6D80-4058-B744-254D15338340}" presName="boxAndChildren" presStyleCnt="0"/>
      <dgm:spPr/>
    </dgm:pt>
    <dgm:pt modelId="{4262032C-90A6-4CB1-8582-3D0C0F0E536C}" type="pres">
      <dgm:prSet presAssocID="{E8F09F0D-6D80-4058-B744-254D15338340}" presName="parentTextBox" presStyleLbl="node1" presStyleIdx="0" presStyleCnt="3"/>
      <dgm:spPr/>
    </dgm:pt>
    <dgm:pt modelId="{29A91762-2F83-4424-826A-DC89CAD7C25C}" type="pres">
      <dgm:prSet presAssocID="{CF531736-7BBA-4962-AE39-3D580593E049}" presName="sp" presStyleCnt="0"/>
      <dgm:spPr/>
    </dgm:pt>
    <dgm:pt modelId="{8F0171D2-8E32-4795-81D3-C34119DA7FFD}" type="pres">
      <dgm:prSet presAssocID="{780DC047-D919-4C77-90CA-4D004275FDC1}" presName="arrowAndChildren" presStyleCnt="0"/>
      <dgm:spPr/>
    </dgm:pt>
    <dgm:pt modelId="{F128D142-C991-4356-A433-BCA2916EF1FC}" type="pres">
      <dgm:prSet presAssocID="{780DC047-D919-4C77-90CA-4D004275FDC1}" presName="parentTextArrow" presStyleLbl="node1" presStyleIdx="1" presStyleCnt="3"/>
      <dgm:spPr/>
    </dgm:pt>
    <dgm:pt modelId="{CDD46487-AF3D-4C98-A60A-48C1BA5A770B}" type="pres">
      <dgm:prSet presAssocID="{75111F9B-43BF-4CA0-85E8-6DA7D8A24C79}" presName="sp" presStyleCnt="0"/>
      <dgm:spPr/>
    </dgm:pt>
    <dgm:pt modelId="{1E8867F8-9FB3-4CBD-8042-0756EB6AC9EA}" type="pres">
      <dgm:prSet presAssocID="{0E8222DD-27B4-448F-8E9D-FD2370ABB170}" presName="arrowAndChildren" presStyleCnt="0"/>
      <dgm:spPr/>
    </dgm:pt>
    <dgm:pt modelId="{FCC16715-E626-4079-BA4D-DEB0CB3FC3A8}" type="pres">
      <dgm:prSet presAssocID="{0E8222DD-27B4-448F-8E9D-FD2370ABB170}" presName="parentTextArrow" presStyleLbl="node1" presStyleIdx="2" presStyleCnt="3"/>
      <dgm:spPr/>
    </dgm:pt>
  </dgm:ptLst>
  <dgm:cxnLst>
    <dgm:cxn modelId="{6879F008-4A83-4EAE-AEAD-E0D9F1717981}" srcId="{D4E3B3B0-495E-41EF-801B-DCDE90E7504B}" destId="{780DC047-D919-4C77-90CA-4D004275FDC1}" srcOrd="1" destOrd="0" parTransId="{51C23E25-7723-41D7-85E1-CA33850E07CB}" sibTransId="{CF531736-7BBA-4962-AE39-3D580593E049}"/>
    <dgm:cxn modelId="{4BAB4837-C94E-45F0-8C04-7746AC894554}" type="presOf" srcId="{D4E3B3B0-495E-41EF-801B-DCDE90E7504B}" destId="{8C4AD925-86EB-4C83-9D21-3F199A4A718D}" srcOrd="0" destOrd="0" presId="urn:microsoft.com/office/officeart/2005/8/layout/process4"/>
    <dgm:cxn modelId="{03898268-0A3B-4733-A594-6A57BF12F0AE}" type="presOf" srcId="{780DC047-D919-4C77-90CA-4D004275FDC1}" destId="{F128D142-C991-4356-A433-BCA2916EF1FC}" srcOrd="0" destOrd="0" presId="urn:microsoft.com/office/officeart/2005/8/layout/process4"/>
    <dgm:cxn modelId="{EB0FEC4D-4FD6-4990-9542-B961993A9CB7}" srcId="{D4E3B3B0-495E-41EF-801B-DCDE90E7504B}" destId="{E8F09F0D-6D80-4058-B744-254D15338340}" srcOrd="2" destOrd="0" parTransId="{742E7FF8-F778-4ED9-BCAB-BD98B51A5370}" sibTransId="{51272216-9A1E-44DF-AE93-74E424B1E9FF}"/>
    <dgm:cxn modelId="{4778D7CE-21A5-42AA-B36A-9BCDF910B713}" type="presOf" srcId="{E8F09F0D-6D80-4058-B744-254D15338340}" destId="{4262032C-90A6-4CB1-8582-3D0C0F0E536C}" srcOrd="0" destOrd="0" presId="urn:microsoft.com/office/officeart/2005/8/layout/process4"/>
    <dgm:cxn modelId="{D59EB6D0-01F4-44A6-A02B-04E57F07C871}" type="presOf" srcId="{0E8222DD-27B4-448F-8E9D-FD2370ABB170}" destId="{FCC16715-E626-4079-BA4D-DEB0CB3FC3A8}" srcOrd="0" destOrd="0" presId="urn:microsoft.com/office/officeart/2005/8/layout/process4"/>
    <dgm:cxn modelId="{A9A86AE6-2B6E-4F5B-98A9-AB3C307D2E16}" srcId="{D4E3B3B0-495E-41EF-801B-DCDE90E7504B}" destId="{0E8222DD-27B4-448F-8E9D-FD2370ABB170}" srcOrd="0" destOrd="0" parTransId="{8CC934BB-F95B-4397-9880-2615A04F2CD5}" sibTransId="{75111F9B-43BF-4CA0-85E8-6DA7D8A24C79}"/>
    <dgm:cxn modelId="{425D872E-BC07-49D4-B9EC-22E7D1E65F93}" type="presParOf" srcId="{8C4AD925-86EB-4C83-9D21-3F199A4A718D}" destId="{E8F36F01-CACD-4141-86CF-BA859C32B821}" srcOrd="0" destOrd="0" presId="urn:microsoft.com/office/officeart/2005/8/layout/process4"/>
    <dgm:cxn modelId="{E14F6AD4-4065-406C-AAE2-BDFEFE3B4893}" type="presParOf" srcId="{E8F36F01-CACD-4141-86CF-BA859C32B821}" destId="{4262032C-90A6-4CB1-8582-3D0C0F0E536C}" srcOrd="0" destOrd="0" presId="urn:microsoft.com/office/officeart/2005/8/layout/process4"/>
    <dgm:cxn modelId="{6B75A01D-47F9-49CE-B556-F8427C632377}" type="presParOf" srcId="{8C4AD925-86EB-4C83-9D21-3F199A4A718D}" destId="{29A91762-2F83-4424-826A-DC89CAD7C25C}" srcOrd="1" destOrd="0" presId="urn:microsoft.com/office/officeart/2005/8/layout/process4"/>
    <dgm:cxn modelId="{5FE1CC7B-32B1-4848-8EF4-BDC420AC186F}" type="presParOf" srcId="{8C4AD925-86EB-4C83-9D21-3F199A4A718D}" destId="{8F0171D2-8E32-4795-81D3-C34119DA7FFD}" srcOrd="2" destOrd="0" presId="urn:microsoft.com/office/officeart/2005/8/layout/process4"/>
    <dgm:cxn modelId="{D044F570-3523-4002-AD87-BF970EFEC753}" type="presParOf" srcId="{8F0171D2-8E32-4795-81D3-C34119DA7FFD}" destId="{F128D142-C991-4356-A433-BCA2916EF1FC}" srcOrd="0" destOrd="0" presId="urn:microsoft.com/office/officeart/2005/8/layout/process4"/>
    <dgm:cxn modelId="{7F1544DC-1FDA-4B10-A4BD-13694156E797}" type="presParOf" srcId="{8C4AD925-86EB-4C83-9D21-3F199A4A718D}" destId="{CDD46487-AF3D-4C98-A60A-48C1BA5A770B}" srcOrd="3" destOrd="0" presId="urn:microsoft.com/office/officeart/2005/8/layout/process4"/>
    <dgm:cxn modelId="{B4D870E0-DDB1-44A1-9240-31936D3FB9A2}" type="presParOf" srcId="{8C4AD925-86EB-4C83-9D21-3F199A4A718D}" destId="{1E8867F8-9FB3-4CBD-8042-0756EB6AC9EA}" srcOrd="4" destOrd="0" presId="urn:microsoft.com/office/officeart/2005/8/layout/process4"/>
    <dgm:cxn modelId="{8AB17A77-1461-4EA0-B4CF-877B6A41E006}" type="presParOf" srcId="{1E8867F8-9FB3-4CBD-8042-0756EB6AC9EA}" destId="{FCC16715-E626-4079-BA4D-DEB0CB3FC3A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799AFD0-1C76-4839-9EC4-29797D19C6FF}"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8391D882-672C-4E19-97F2-42434E6F8EA6}">
      <dgm:prSet/>
      <dgm:spPr/>
      <dgm:t>
        <a:bodyPr/>
        <a:lstStyle/>
        <a:p>
          <a:r>
            <a:rPr lang="en-US"/>
            <a:t>print() - It prints string inside the quotes.</a:t>
          </a:r>
        </a:p>
      </dgm:t>
    </dgm:pt>
    <dgm:pt modelId="{7BAE2657-B82F-457E-87AC-15496BB46240}" type="parTrans" cxnId="{5061E651-BD3D-45C0-A5E6-7390C1C90619}">
      <dgm:prSet/>
      <dgm:spPr/>
      <dgm:t>
        <a:bodyPr/>
        <a:lstStyle/>
        <a:p>
          <a:endParaRPr lang="en-US"/>
        </a:p>
      </dgm:t>
    </dgm:pt>
    <dgm:pt modelId="{EC39E9F7-6E5E-4723-B671-8461AD722BCB}" type="sibTrans" cxnId="{5061E651-BD3D-45C0-A5E6-7390C1C90619}">
      <dgm:prSet/>
      <dgm:spPr/>
      <dgm:t>
        <a:bodyPr/>
        <a:lstStyle/>
        <a:p>
          <a:endParaRPr lang="en-US"/>
        </a:p>
      </dgm:t>
    </dgm:pt>
    <dgm:pt modelId="{6E1069ED-7FEE-491D-A8CA-7F98CA11CDE0}">
      <dgm:prSet/>
      <dgm:spPr/>
      <dgm:t>
        <a:bodyPr/>
        <a:lstStyle/>
        <a:p>
          <a:r>
            <a:rPr lang="en-US"/>
            <a:t>println() - It prints string inside the quotes similar like print() method. Then the cursor moves to the beginning of the next line.</a:t>
          </a:r>
        </a:p>
      </dgm:t>
    </dgm:pt>
    <dgm:pt modelId="{0F80BB06-A319-4886-BD40-7861512A3173}" type="parTrans" cxnId="{66F26685-A9BB-44C0-A725-12969371EE22}">
      <dgm:prSet/>
      <dgm:spPr/>
      <dgm:t>
        <a:bodyPr/>
        <a:lstStyle/>
        <a:p>
          <a:endParaRPr lang="en-US"/>
        </a:p>
      </dgm:t>
    </dgm:pt>
    <dgm:pt modelId="{758A4462-2350-453A-B78A-EC735D18ECF1}" type="sibTrans" cxnId="{66F26685-A9BB-44C0-A725-12969371EE22}">
      <dgm:prSet/>
      <dgm:spPr/>
      <dgm:t>
        <a:bodyPr/>
        <a:lstStyle/>
        <a:p>
          <a:endParaRPr lang="en-US"/>
        </a:p>
      </dgm:t>
    </dgm:pt>
    <dgm:pt modelId="{118194FA-B7FD-476B-943D-E1E11B20AD0D}">
      <dgm:prSet/>
      <dgm:spPr/>
      <dgm:t>
        <a:bodyPr/>
        <a:lstStyle/>
        <a:p>
          <a:r>
            <a:rPr lang="en-US"/>
            <a:t>printf() - It provides string formatting (similar to printf in C/C++ programming).</a:t>
          </a:r>
        </a:p>
      </dgm:t>
    </dgm:pt>
    <dgm:pt modelId="{DF0C1FAA-9C03-431E-891A-B91D64E04257}" type="parTrans" cxnId="{DACB7B14-0C07-4B9B-83F1-E9CBA0726C5E}">
      <dgm:prSet/>
      <dgm:spPr/>
      <dgm:t>
        <a:bodyPr/>
        <a:lstStyle/>
        <a:p>
          <a:endParaRPr lang="en-US"/>
        </a:p>
      </dgm:t>
    </dgm:pt>
    <dgm:pt modelId="{401AACFC-A010-4515-8A08-AF658FEA6455}" type="sibTrans" cxnId="{DACB7B14-0C07-4B9B-83F1-E9CBA0726C5E}">
      <dgm:prSet/>
      <dgm:spPr/>
      <dgm:t>
        <a:bodyPr/>
        <a:lstStyle/>
        <a:p>
          <a:endParaRPr lang="en-US"/>
        </a:p>
      </dgm:t>
    </dgm:pt>
    <dgm:pt modelId="{FBE7E26D-C084-4686-A10A-6F66B7AF44E1}" type="pres">
      <dgm:prSet presAssocID="{A799AFD0-1C76-4839-9EC4-29797D19C6FF}" presName="vert0" presStyleCnt="0">
        <dgm:presLayoutVars>
          <dgm:dir/>
          <dgm:animOne val="branch"/>
          <dgm:animLvl val="lvl"/>
        </dgm:presLayoutVars>
      </dgm:prSet>
      <dgm:spPr/>
    </dgm:pt>
    <dgm:pt modelId="{B2836773-CF85-425B-AF21-36545BFBCF36}" type="pres">
      <dgm:prSet presAssocID="{8391D882-672C-4E19-97F2-42434E6F8EA6}" presName="thickLine" presStyleLbl="alignNode1" presStyleIdx="0" presStyleCnt="3"/>
      <dgm:spPr/>
    </dgm:pt>
    <dgm:pt modelId="{D65790FB-5A0C-4F40-9219-FD10A5BCF831}" type="pres">
      <dgm:prSet presAssocID="{8391D882-672C-4E19-97F2-42434E6F8EA6}" presName="horz1" presStyleCnt="0"/>
      <dgm:spPr/>
    </dgm:pt>
    <dgm:pt modelId="{E07C0ED3-0BB0-465B-9BB4-C69A8DF213BB}" type="pres">
      <dgm:prSet presAssocID="{8391D882-672C-4E19-97F2-42434E6F8EA6}" presName="tx1" presStyleLbl="revTx" presStyleIdx="0" presStyleCnt="3"/>
      <dgm:spPr/>
    </dgm:pt>
    <dgm:pt modelId="{8C2B4C7A-74A8-4977-96BA-616AE8F29B44}" type="pres">
      <dgm:prSet presAssocID="{8391D882-672C-4E19-97F2-42434E6F8EA6}" presName="vert1" presStyleCnt="0"/>
      <dgm:spPr/>
    </dgm:pt>
    <dgm:pt modelId="{9C2B1939-537A-4DD6-B354-B4FACFDA7D8B}" type="pres">
      <dgm:prSet presAssocID="{6E1069ED-7FEE-491D-A8CA-7F98CA11CDE0}" presName="thickLine" presStyleLbl="alignNode1" presStyleIdx="1" presStyleCnt="3"/>
      <dgm:spPr/>
    </dgm:pt>
    <dgm:pt modelId="{4CB9E5B6-1FE9-4F6E-8E5B-049B1A472363}" type="pres">
      <dgm:prSet presAssocID="{6E1069ED-7FEE-491D-A8CA-7F98CA11CDE0}" presName="horz1" presStyleCnt="0"/>
      <dgm:spPr/>
    </dgm:pt>
    <dgm:pt modelId="{EE44E6C3-CA27-4881-AE1B-4D775BF15016}" type="pres">
      <dgm:prSet presAssocID="{6E1069ED-7FEE-491D-A8CA-7F98CA11CDE0}" presName="tx1" presStyleLbl="revTx" presStyleIdx="1" presStyleCnt="3"/>
      <dgm:spPr/>
    </dgm:pt>
    <dgm:pt modelId="{79C0E8C4-4FDF-45CF-8BFF-200F82841934}" type="pres">
      <dgm:prSet presAssocID="{6E1069ED-7FEE-491D-A8CA-7F98CA11CDE0}" presName="vert1" presStyleCnt="0"/>
      <dgm:spPr/>
    </dgm:pt>
    <dgm:pt modelId="{DEE7EF00-B1F1-4C60-8897-F668C1747916}" type="pres">
      <dgm:prSet presAssocID="{118194FA-B7FD-476B-943D-E1E11B20AD0D}" presName="thickLine" presStyleLbl="alignNode1" presStyleIdx="2" presStyleCnt="3"/>
      <dgm:spPr/>
    </dgm:pt>
    <dgm:pt modelId="{5DEFD39E-CB3B-4246-9B7E-E7F1E2F82A94}" type="pres">
      <dgm:prSet presAssocID="{118194FA-B7FD-476B-943D-E1E11B20AD0D}" presName="horz1" presStyleCnt="0"/>
      <dgm:spPr/>
    </dgm:pt>
    <dgm:pt modelId="{9A2B1518-CE5F-42B4-AEB6-663264E3F92C}" type="pres">
      <dgm:prSet presAssocID="{118194FA-B7FD-476B-943D-E1E11B20AD0D}" presName="tx1" presStyleLbl="revTx" presStyleIdx="2" presStyleCnt="3"/>
      <dgm:spPr/>
    </dgm:pt>
    <dgm:pt modelId="{9F72244F-64EB-4901-870A-47D008D985AC}" type="pres">
      <dgm:prSet presAssocID="{118194FA-B7FD-476B-943D-E1E11B20AD0D}" presName="vert1" presStyleCnt="0"/>
      <dgm:spPr/>
    </dgm:pt>
  </dgm:ptLst>
  <dgm:cxnLst>
    <dgm:cxn modelId="{DACB7B14-0C07-4B9B-83F1-E9CBA0726C5E}" srcId="{A799AFD0-1C76-4839-9EC4-29797D19C6FF}" destId="{118194FA-B7FD-476B-943D-E1E11B20AD0D}" srcOrd="2" destOrd="0" parTransId="{DF0C1FAA-9C03-431E-891A-B91D64E04257}" sibTransId="{401AACFC-A010-4515-8A08-AF658FEA6455}"/>
    <dgm:cxn modelId="{6A915933-F64A-4F98-AC20-F10D66941F27}" type="presOf" srcId="{118194FA-B7FD-476B-943D-E1E11B20AD0D}" destId="{9A2B1518-CE5F-42B4-AEB6-663264E3F92C}" srcOrd="0" destOrd="0" presId="urn:microsoft.com/office/officeart/2008/layout/LinedList"/>
    <dgm:cxn modelId="{41776251-2418-4479-9C5D-926AD711680F}" type="presOf" srcId="{A799AFD0-1C76-4839-9EC4-29797D19C6FF}" destId="{FBE7E26D-C084-4686-A10A-6F66B7AF44E1}" srcOrd="0" destOrd="0" presId="urn:microsoft.com/office/officeart/2008/layout/LinedList"/>
    <dgm:cxn modelId="{5061E651-BD3D-45C0-A5E6-7390C1C90619}" srcId="{A799AFD0-1C76-4839-9EC4-29797D19C6FF}" destId="{8391D882-672C-4E19-97F2-42434E6F8EA6}" srcOrd="0" destOrd="0" parTransId="{7BAE2657-B82F-457E-87AC-15496BB46240}" sibTransId="{EC39E9F7-6E5E-4723-B671-8461AD722BCB}"/>
    <dgm:cxn modelId="{66F26685-A9BB-44C0-A725-12969371EE22}" srcId="{A799AFD0-1C76-4839-9EC4-29797D19C6FF}" destId="{6E1069ED-7FEE-491D-A8CA-7F98CA11CDE0}" srcOrd="1" destOrd="0" parTransId="{0F80BB06-A319-4886-BD40-7861512A3173}" sibTransId="{758A4462-2350-453A-B78A-EC735D18ECF1}"/>
    <dgm:cxn modelId="{6DDDECB7-3844-404E-B9C9-2F0E005032FB}" type="presOf" srcId="{6E1069ED-7FEE-491D-A8CA-7F98CA11CDE0}" destId="{EE44E6C3-CA27-4881-AE1B-4D775BF15016}" srcOrd="0" destOrd="0" presId="urn:microsoft.com/office/officeart/2008/layout/LinedList"/>
    <dgm:cxn modelId="{E1F92BD9-833F-4537-8BCE-FEAE6EB5D663}" type="presOf" srcId="{8391D882-672C-4E19-97F2-42434E6F8EA6}" destId="{E07C0ED3-0BB0-465B-9BB4-C69A8DF213BB}" srcOrd="0" destOrd="0" presId="urn:microsoft.com/office/officeart/2008/layout/LinedList"/>
    <dgm:cxn modelId="{CA5223A9-9BBE-4BBE-8A8C-48838B4BF13E}" type="presParOf" srcId="{FBE7E26D-C084-4686-A10A-6F66B7AF44E1}" destId="{B2836773-CF85-425B-AF21-36545BFBCF36}" srcOrd="0" destOrd="0" presId="urn:microsoft.com/office/officeart/2008/layout/LinedList"/>
    <dgm:cxn modelId="{8B86691D-F160-4E5C-8769-3275C08BDDFE}" type="presParOf" srcId="{FBE7E26D-C084-4686-A10A-6F66B7AF44E1}" destId="{D65790FB-5A0C-4F40-9219-FD10A5BCF831}" srcOrd="1" destOrd="0" presId="urn:microsoft.com/office/officeart/2008/layout/LinedList"/>
    <dgm:cxn modelId="{1B725A52-0AC4-465D-AE86-DFF527007F3F}" type="presParOf" srcId="{D65790FB-5A0C-4F40-9219-FD10A5BCF831}" destId="{E07C0ED3-0BB0-465B-9BB4-C69A8DF213BB}" srcOrd="0" destOrd="0" presId="urn:microsoft.com/office/officeart/2008/layout/LinedList"/>
    <dgm:cxn modelId="{A0EFA825-CDC7-4A17-A12A-73361889797F}" type="presParOf" srcId="{D65790FB-5A0C-4F40-9219-FD10A5BCF831}" destId="{8C2B4C7A-74A8-4977-96BA-616AE8F29B44}" srcOrd="1" destOrd="0" presId="urn:microsoft.com/office/officeart/2008/layout/LinedList"/>
    <dgm:cxn modelId="{DABBD67E-CDB1-4709-A84B-6A16EBAFCBD8}" type="presParOf" srcId="{FBE7E26D-C084-4686-A10A-6F66B7AF44E1}" destId="{9C2B1939-537A-4DD6-B354-B4FACFDA7D8B}" srcOrd="2" destOrd="0" presId="urn:microsoft.com/office/officeart/2008/layout/LinedList"/>
    <dgm:cxn modelId="{ABD4DF26-3BC8-48EE-B255-052FA8C0C888}" type="presParOf" srcId="{FBE7E26D-C084-4686-A10A-6F66B7AF44E1}" destId="{4CB9E5B6-1FE9-4F6E-8E5B-049B1A472363}" srcOrd="3" destOrd="0" presId="urn:microsoft.com/office/officeart/2008/layout/LinedList"/>
    <dgm:cxn modelId="{BF6CC0F9-3BEC-4395-97EB-34F58A79D3C2}" type="presParOf" srcId="{4CB9E5B6-1FE9-4F6E-8E5B-049B1A472363}" destId="{EE44E6C3-CA27-4881-AE1B-4D775BF15016}" srcOrd="0" destOrd="0" presId="urn:microsoft.com/office/officeart/2008/layout/LinedList"/>
    <dgm:cxn modelId="{3D00316C-58A7-4723-BB8B-EB7E453B903E}" type="presParOf" srcId="{4CB9E5B6-1FE9-4F6E-8E5B-049B1A472363}" destId="{79C0E8C4-4FDF-45CF-8BFF-200F82841934}" srcOrd="1" destOrd="0" presId="urn:microsoft.com/office/officeart/2008/layout/LinedList"/>
    <dgm:cxn modelId="{FE623CD6-7CA8-4EF7-B593-0F059B469BC5}" type="presParOf" srcId="{FBE7E26D-C084-4686-A10A-6F66B7AF44E1}" destId="{DEE7EF00-B1F1-4C60-8897-F668C1747916}" srcOrd="4" destOrd="0" presId="urn:microsoft.com/office/officeart/2008/layout/LinedList"/>
    <dgm:cxn modelId="{C9BDAF6F-2D26-42BE-9955-95628E241126}" type="presParOf" srcId="{FBE7E26D-C084-4686-A10A-6F66B7AF44E1}" destId="{5DEFD39E-CB3B-4246-9B7E-E7F1E2F82A94}" srcOrd="5" destOrd="0" presId="urn:microsoft.com/office/officeart/2008/layout/LinedList"/>
    <dgm:cxn modelId="{ECDAC375-1CC1-4546-BF64-2B4CF87FFE25}" type="presParOf" srcId="{5DEFD39E-CB3B-4246-9B7E-E7F1E2F82A94}" destId="{9A2B1518-CE5F-42B4-AEB6-663264E3F92C}" srcOrd="0" destOrd="0" presId="urn:microsoft.com/office/officeart/2008/layout/LinedList"/>
    <dgm:cxn modelId="{50055639-E6B4-41A0-896B-7D52CF2FA328}" type="presParOf" srcId="{5DEFD39E-CB3B-4246-9B7E-E7F1E2F82A94}" destId="{9F72244F-64EB-4901-870A-47D008D985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FBDC384-020B-4B28-AEDB-CE1A2C65624D}"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C8E82406-42AE-451D-AABC-13A78343C4C6}">
      <dgm:prSet/>
      <dgm:spPr/>
      <dgm:t>
        <a:bodyPr/>
        <a:lstStyle/>
        <a:p>
          <a:r>
            <a:rPr lang="en-US"/>
            <a:t>Java provides different ways to get input from the user.</a:t>
          </a:r>
        </a:p>
      </dgm:t>
    </dgm:pt>
    <dgm:pt modelId="{E7CD106B-8B45-41F0-B588-34421EBF5119}" type="parTrans" cxnId="{12783D7F-9C03-4B5B-A2E3-597F36E9DE5D}">
      <dgm:prSet/>
      <dgm:spPr/>
      <dgm:t>
        <a:bodyPr/>
        <a:lstStyle/>
        <a:p>
          <a:endParaRPr lang="en-US"/>
        </a:p>
      </dgm:t>
    </dgm:pt>
    <dgm:pt modelId="{9809513C-B718-4CE9-AC78-948F66FEA9E2}" type="sibTrans" cxnId="{12783D7F-9C03-4B5B-A2E3-597F36E9DE5D}">
      <dgm:prSet/>
      <dgm:spPr/>
      <dgm:t>
        <a:bodyPr/>
        <a:lstStyle/>
        <a:p>
          <a:endParaRPr lang="en-US"/>
        </a:p>
      </dgm:t>
    </dgm:pt>
    <dgm:pt modelId="{C50BF927-2D93-4940-912E-5988830E66C4}">
      <dgm:prSet/>
      <dgm:spPr/>
      <dgm:t>
        <a:bodyPr/>
        <a:lstStyle/>
        <a:p>
          <a:r>
            <a:rPr lang="en-US"/>
            <a:t>In order to use the object of Scanner, we need to import java.util.Scanner package.</a:t>
          </a:r>
        </a:p>
      </dgm:t>
    </dgm:pt>
    <dgm:pt modelId="{01ED1199-FA62-44F9-8A28-667CE6C78D36}" type="parTrans" cxnId="{D1F797EE-2D75-468C-86DE-FAE1822731BC}">
      <dgm:prSet/>
      <dgm:spPr/>
      <dgm:t>
        <a:bodyPr/>
        <a:lstStyle/>
        <a:p>
          <a:endParaRPr lang="en-US"/>
        </a:p>
      </dgm:t>
    </dgm:pt>
    <dgm:pt modelId="{0691629E-157C-4B81-A821-65158CEC0A56}" type="sibTrans" cxnId="{D1F797EE-2D75-468C-86DE-FAE1822731BC}">
      <dgm:prSet/>
      <dgm:spPr/>
      <dgm:t>
        <a:bodyPr/>
        <a:lstStyle/>
        <a:p>
          <a:endParaRPr lang="en-US"/>
        </a:p>
      </dgm:t>
    </dgm:pt>
    <dgm:pt modelId="{B3FAAC38-76B6-45C4-B244-9DCCCAE12FDF}">
      <dgm:prSet/>
      <dgm:spPr/>
      <dgm:t>
        <a:bodyPr/>
        <a:lstStyle/>
        <a:p>
          <a:r>
            <a:rPr lang="en-US"/>
            <a:t>import java.util.Scanner;</a:t>
          </a:r>
        </a:p>
      </dgm:t>
    </dgm:pt>
    <dgm:pt modelId="{A5ABDDB9-938D-428B-B457-828B97B6AE32}" type="parTrans" cxnId="{A08E2434-5936-42EF-9095-19C89015922B}">
      <dgm:prSet/>
      <dgm:spPr/>
      <dgm:t>
        <a:bodyPr/>
        <a:lstStyle/>
        <a:p>
          <a:endParaRPr lang="en-US"/>
        </a:p>
      </dgm:t>
    </dgm:pt>
    <dgm:pt modelId="{19D4EBC7-2419-40A6-A1A3-790DC6498AB1}" type="sibTrans" cxnId="{A08E2434-5936-42EF-9095-19C89015922B}">
      <dgm:prSet/>
      <dgm:spPr/>
      <dgm:t>
        <a:bodyPr/>
        <a:lstStyle/>
        <a:p>
          <a:endParaRPr lang="en-US"/>
        </a:p>
      </dgm:t>
    </dgm:pt>
    <dgm:pt modelId="{59216647-FD72-4E78-9493-0669FE885AF1}">
      <dgm:prSet/>
      <dgm:spPr/>
      <dgm:t>
        <a:bodyPr/>
        <a:lstStyle/>
        <a:p>
          <a:r>
            <a:rPr lang="en-US"/>
            <a:t>Then, we need to create an object of the Scanner class. </a:t>
          </a:r>
        </a:p>
      </dgm:t>
    </dgm:pt>
    <dgm:pt modelId="{BA182ABA-FEAF-4B22-9083-F2AAE346C0B0}" type="parTrans" cxnId="{50F5735E-9258-4F5E-91AC-6D546704DC4D}">
      <dgm:prSet/>
      <dgm:spPr/>
      <dgm:t>
        <a:bodyPr/>
        <a:lstStyle/>
        <a:p>
          <a:endParaRPr lang="en-US"/>
        </a:p>
      </dgm:t>
    </dgm:pt>
    <dgm:pt modelId="{0544FF45-FF50-433A-A4D5-D6CB38E85D82}" type="sibTrans" cxnId="{50F5735E-9258-4F5E-91AC-6D546704DC4D}">
      <dgm:prSet/>
      <dgm:spPr/>
      <dgm:t>
        <a:bodyPr/>
        <a:lstStyle/>
        <a:p>
          <a:endParaRPr lang="en-US"/>
        </a:p>
      </dgm:t>
    </dgm:pt>
    <dgm:pt modelId="{C2081111-A0CF-42C1-B15A-9C25D249A0AF}">
      <dgm:prSet/>
      <dgm:spPr/>
      <dgm:t>
        <a:bodyPr/>
        <a:lstStyle/>
        <a:p>
          <a:r>
            <a:rPr lang="en-US"/>
            <a:t>We can use the object to take input from the user.</a:t>
          </a:r>
        </a:p>
      </dgm:t>
    </dgm:pt>
    <dgm:pt modelId="{13BB9959-A752-4FC7-908C-F69B4905BD87}" type="parTrans" cxnId="{DFEB4630-0718-418A-8F51-8B563BE98ED5}">
      <dgm:prSet/>
      <dgm:spPr/>
      <dgm:t>
        <a:bodyPr/>
        <a:lstStyle/>
        <a:p>
          <a:endParaRPr lang="en-US"/>
        </a:p>
      </dgm:t>
    </dgm:pt>
    <dgm:pt modelId="{C7E0F7CC-CB2D-4EBF-9C73-AA6F758AD11E}" type="sibTrans" cxnId="{DFEB4630-0718-418A-8F51-8B563BE98ED5}">
      <dgm:prSet/>
      <dgm:spPr/>
      <dgm:t>
        <a:bodyPr/>
        <a:lstStyle/>
        <a:p>
          <a:endParaRPr lang="en-US"/>
        </a:p>
      </dgm:t>
    </dgm:pt>
    <dgm:pt modelId="{BDB08837-DF0B-4B79-8044-970179A13DC0}" type="pres">
      <dgm:prSet presAssocID="{7FBDC384-020B-4B28-AEDB-CE1A2C65624D}" presName="diagram" presStyleCnt="0">
        <dgm:presLayoutVars>
          <dgm:dir/>
          <dgm:resizeHandles val="exact"/>
        </dgm:presLayoutVars>
      </dgm:prSet>
      <dgm:spPr/>
    </dgm:pt>
    <dgm:pt modelId="{7DC377E4-52B0-423A-9DE1-4F861631EC1A}" type="pres">
      <dgm:prSet presAssocID="{C8E82406-42AE-451D-AABC-13A78343C4C6}" presName="node" presStyleLbl="node1" presStyleIdx="0" presStyleCnt="5">
        <dgm:presLayoutVars>
          <dgm:bulletEnabled val="1"/>
        </dgm:presLayoutVars>
      </dgm:prSet>
      <dgm:spPr/>
    </dgm:pt>
    <dgm:pt modelId="{82FA96D1-27E7-43C4-9845-78F1A583E5FF}" type="pres">
      <dgm:prSet presAssocID="{9809513C-B718-4CE9-AC78-948F66FEA9E2}" presName="sibTrans" presStyleCnt="0"/>
      <dgm:spPr/>
    </dgm:pt>
    <dgm:pt modelId="{85B1B808-C6E7-40C2-85D8-9E5CC02910D7}" type="pres">
      <dgm:prSet presAssocID="{C50BF927-2D93-4940-912E-5988830E66C4}" presName="node" presStyleLbl="node1" presStyleIdx="1" presStyleCnt="5">
        <dgm:presLayoutVars>
          <dgm:bulletEnabled val="1"/>
        </dgm:presLayoutVars>
      </dgm:prSet>
      <dgm:spPr/>
    </dgm:pt>
    <dgm:pt modelId="{52BF5863-51BE-4535-9DC6-4B064446F1D6}" type="pres">
      <dgm:prSet presAssocID="{0691629E-157C-4B81-A821-65158CEC0A56}" presName="sibTrans" presStyleCnt="0"/>
      <dgm:spPr/>
    </dgm:pt>
    <dgm:pt modelId="{C3272A3A-05A4-4EC4-AF00-8A604B1694AE}" type="pres">
      <dgm:prSet presAssocID="{B3FAAC38-76B6-45C4-B244-9DCCCAE12FDF}" presName="node" presStyleLbl="node1" presStyleIdx="2" presStyleCnt="5">
        <dgm:presLayoutVars>
          <dgm:bulletEnabled val="1"/>
        </dgm:presLayoutVars>
      </dgm:prSet>
      <dgm:spPr/>
    </dgm:pt>
    <dgm:pt modelId="{0F3B3DBD-DEA5-4284-BBB4-A87F1A38B111}" type="pres">
      <dgm:prSet presAssocID="{19D4EBC7-2419-40A6-A1A3-790DC6498AB1}" presName="sibTrans" presStyleCnt="0"/>
      <dgm:spPr/>
    </dgm:pt>
    <dgm:pt modelId="{0A0CCEAE-6E71-4EA7-9374-E9E443F635C8}" type="pres">
      <dgm:prSet presAssocID="{59216647-FD72-4E78-9493-0669FE885AF1}" presName="node" presStyleLbl="node1" presStyleIdx="3" presStyleCnt="5">
        <dgm:presLayoutVars>
          <dgm:bulletEnabled val="1"/>
        </dgm:presLayoutVars>
      </dgm:prSet>
      <dgm:spPr/>
    </dgm:pt>
    <dgm:pt modelId="{0A7A0263-1AD2-42B1-A643-9B933DE7D23D}" type="pres">
      <dgm:prSet presAssocID="{0544FF45-FF50-433A-A4D5-D6CB38E85D82}" presName="sibTrans" presStyleCnt="0"/>
      <dgm:spPr/>
    </dgm:pt>
    <dgm:pt modelId="{90C66C22-1B19-4F4E-A58A-C4EF164AA326}" type="pres">
      <dgm:prSet presAssocID="{C2081111-A0CF-42C1-B15A-9C25D249A0AF}" presName="node" presStyleLbl="node1" presStyleIdx="4" presStyleCnt="5">
        <dgm:presLayoutVars>
          <dgm:bulletEnabled val="1"/>
        </dgm:presLayoutVars>
      </dgm:prSet>
      <dgm:spPr/>
    </dgm:pt>
  </dgm:ptLst>
  <dgm:cxnLst>
    <dgm:cxn modelId="{DFEB4630-0718-418A-8F51-8B563BE98ED5}" srcId="{7FBDC384-020B-4B28-AEDB-CE1A2C65624D}" destId="{C2081111-A0CF-42C1-B15A-9C25D249A0AF}" srcOrd="4" destOrd="0" parTransId="{13BB9959-A752-4FC7-908C-F69B4905BD87}" sibTransId="{C7E0F7CC-CB2D-4EBF-9C73-AA6F758AD11E}"/>
    <dgm:cxn modelId="{A08E2434-5936-42EF-9095-19C89015922B}" srcId="{7FBDC384-020B-4B28-AEDB-CE1A2C65624D}" destId="{B3FAAC38-76B6-45C4-B244-9DCCCAE12FDF}" srcOrd="2" destOrd="0" parTransId="{A5ABDDB9-938D-428B-B457-828B97B6AE32}" sibTransId="{19D4EBC7-2419-40A6-A1A3-790DC6498AB1}"/>
    <dgm:cxn modelId="{50F5735E-9258-4F5E-91AC-6D546704DC4D}" srcId="{7FBDC384-020B-4B28-AEDB-CE1A2C65624D}" destId="{59216647-FD72-4E78-9493-0669FE885AF1}" srcOrd="3" destOrd="0" parTransId="{BA182ABA-FEAF-4B22-9083-F2AAE346C0B0}" sibTransId="{0544FF45-FF50-433A-A4D5-D6CB38E85D82}"/>
    <dgm:cxn modelId="{A0BAE746-04F6-43F6-8314-04E8806D4318}" type="presOf" srcId="{7FBDC384-020B-4B28-AEDB-CE1A2C65624D}" destId="{BDB08837-DF0B-4B79-8044-970179A13DC0}" srcOrd="0" destOrd="0" presId="urn:microsoft.com/office/officeart/2005/8/layout/default"/>
    <dgm:cxn modelId="{3B22086E-5526-4E47-A83C-8F8A59569ABB}" type="presOf" srcId="{C2081111-A0CF-42C1-B15A-9C25D249A0AF}" destId="{90C66C22-1B19-4F4E-A58A-C4EF164AA326}" srcOrd="0" destOrd="0" presId="urn:microsoft.com/office/officeart/2005/8/layout/default"/>
    <dgm:cxn modelId="{A5CB5371-435D-4FC9-AA4C-D6AE4D0C061B}" type="presOf" srcId="{C8E82406-42AE-451D-AABC-13A78343C4C6}" destId="{7DC377E4-52B0-423A-9DE1-4F861631EC1A}" srcOrd="0" destOrd="0" presId="urn:microsoft.com/office/officeart/2005/8/layout/default"/>
    <dgm:cxn modelId="{12783D7F-9C03-4B5B-A2E3-597F36E9DE5D}" srcId="{7FBDC384-020B-4B28-AEDB-CE1A2C65624D}" destId="{C8E82406-42AE-451D-AABC-13A78343C4C6}" srcOrd="0" destOrd="0" parTransId="{E7CD106B-8B45-41F0-B588-34421EBF5119}" sibTransId="{9809513C-B718-4CE9-AC78-948F66FEA9E2}"/>
    <dgm:cxn modelId="{ACF67F86-3C0D-429B-9AB0-55575F6AA081}" type="presOf" srcId="{59216647-FD72-4E78-9493-0669FE885AF1}" destId="{0A0CCEAE-6E71-4EA7-9374-E9E443F635C8}" srcOrd="0" destOrd="0" presId="urn:microsoft.com/office/officeart/2005/8/layout/default"/>
    <dgm:cxn modelId="{CB458B8A-7035-4C91-B4B4-1BA7E2167D35}" type="presOf" srcId="{B3FAAC38-76B6-45C4-B244-9DCCCAE12FDF}" destId="{C3272A3A-05A4-4EC4-AF00-8A604B1694AE}" srcOrd="0" destOrd="0" presId="urn:microsoft.com/office/officeart/2005/8/layout/default"/>
    <dgm:cxn modelId="{94F4F8BE-6A75-4AE9-9535-8BB9806725C5}" type="presOf" srcId="{C50BF927-2D93-4940-912E-5988830E66C4}" destId="{85B1B808-C6E7-40C2-85D8-9E5CC02910D7}" srcOrd="0" destOrd="0" presId="urn:microsoft.com/office/officeart/2005/8/layout/default"/>
    <dgm:cxn modelId="{D1F797EE-2D75-468C-86DE-FAE1822731BC}" srcId="{7FBDC384-020B-4B28-AEDB-CE1A2C65624D}" destId="{C50BF927-2D93-4940-912E-5988830E66C4}" srcOrd="1" destOrd="0" parTransId="{01ED1199-FA62-44F9-8A28-667CE6C78D36}" sibTransId="{0691629E-157C-4B81-A821-65158CEC0A56}"/>
    <dgm:cxn modelId="{B68420E8-255D-4222-8DBB-A4287DF4E32B}" type="presParOf" srcId="{BDB08837-DF0B-4B79-8044-970179A13DC0}" destId="{7DC377E4-52B0-423A-9DE1-4F861631EC1A}" srcOrd="0" destOrd="0" presId="urn:microsoft.com/office/officeart/2005/8/layout/default"/>
    <dgm:cxn modelId="{668D2F62-3515-41CE-80C7-C827873F8DA0}" type="presParOf" srcId="{BDB08837-DF0B-4B79-8044-970179A13DC0}" destId="{82FA96D1-27E7-43C4-9845-78F1A583E5FF}" srcOrd="1" destOrd="0" presId="urn:microsoft.com/office/officeart/2005/8/layout/default"/>
    <dgm:cxn modelId="{06A86CD9-A69A-4699-9B97-FCE62EBB8087}" type="presParOf" srcId="{BDB08837-DF0B-4B79-8044-970179A13DC0}" destId="{85B1B808-C6E7-40C2-85D8-9E5CC02910D7}" srcOrd="2" destOrd="0" presId="urn:microsoft.com/office/officeart/2005/8/layout/default"/>
    <dgm:cxn modelId="{88155A37-0680-4903-BBF6-D853BB677439}" type="presParOf" srcId="{BDB08837-DF0B-4B79-8044-970179A13DC0}" destId="{52BF5863-51BE-4535-9DC6-4B064446F1D6}" srcOrd="3" destOrd="0" presId="urn:microsoft.com/office/officeart/2005/8/layout/default"/>
    <dgm:cxn modelId="{CA8512C7-468C-40D5-9911-0D8596137F25}" type="presParOf" srcId="{BDB08837-DF0B-4B79-8044-970179A13DC0}" destId="{C3272A3A-05A4-4EC4-AF00-8A604B1694AE}" srcOrd="4" destOrd="0" presId="urn:microsoft.com/office/officeart/2005/8/layout/default"/>
    <dgm:cxn modelId="{1B56AEC5-08F4-4D58-9D5B-8314F8D59D70}" type="presParOf" srcId="{BDB08837-DF0B-4B79-8044-970179A13DC0}" destId="{0F3B3DBD-DEA5-4284-BBB4-A87F1A38B111}" srcOrd="5" destOrd="0" presId="urn:microsoft.com/office/officeart/2005/8/layout/default"/>
    <dgm:cxn modelId="{0DC1F908-97AE-45B6-921C-E1C7CA4A9DEF}" type="presParOf" srcId="{BDB08837-DF0B-4B79-8044-970179A13DC0}" destId="{0A0CCEAE-6E71-4EA7-9374-E9E443F635C8}" srcOrd="6" destOrd="0" presId="urn:microsoft.com/office/officeart/2005/8/layout/default"/>
    <dgm:cxn modelId="{6E7A9095-DC76-452E-8100-E20E1ECA668C}" type="presParOf" srcId="{BDB08837-DF0B-4B79-8044-970179A13DC0}" destId="{0A7A0263-1AD2-42B1-A643-9B933DE7D23D}" srcOrd="7" destOrd="0" presId="urn:microsoft.com/office/officeart/2005/8/layout/default"/>
    <dgm:cxn modelId="{FD7F0267-931C-43BB-9003-A733FFC0F231}" type="presParOf" srcId="{BDB08837-DF0B-4B79-8044-970179A13DC0}" destId="{90C66C22-1B19-4F4E-A58A-C4EF164AA32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894860C-5BEF-4536-954B-688AF4D3F3A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84CE9FF-4FA2-4774-A50A-7C1A1DF26424}">
      <dgm:prSet/>
      <dgm:spPr/>
      <dgm:t>
        <a:bodyPr/>
        <a:lstStyle/>
        <a:p>
          <a:r>
            <a:rPr lang="en-US"/>
            <a:t>we have created an object named input of the Scanner class. We then call the nextInt() method of the Scanner class to get an integer input from the user.</a:t>
          </a:r>
        </a:p>
      </dgm:t>
    </dgm:pt>
    <dgm:pt modelId="{6D02356A-2FDF-467E-B342-BEFD635F17DC}" type="parTrans" cxnId="{B0224134-5611-476D-AF87-3ADA691E418F}">
      <dgm:prSet/>
      <dgm:spPr/>
      <dgm:t>
        <a:bodyPr/>
        <a:lstStyle/>
        <a:p>
          <a:endParaRPr lang="en-US"/>
        </a:p>
      </dgm:t>
    </dgm:pt>
    <dgm:pt modelId="{9CB1E68A-8D91-43FB-B422-AE6278A7C6D0}" type="sibTrans" cxnId="{B0224134-5611-476D-AF87-3ADA691E418F}">
      <dgm:prSet/>
      <dgm:spPr/>
      <dgm:t>
        <a:bodyPr/>
        <a:lstStyle/>
        <a:p>
          <a:endParaRPr lang="en-US"/>
        </a:p>
      </dgm:t>
    </dgm:pt>
    <dgm:pt modelId="{25F5BA3C-3E4F-4967-BF86-CE4AC093792F}">
      <dgm:prSet/>
      <dgm:spPr/>
      <dgm:t>
        <a:bodyPr/>
        <a:lstStyle/>
        <a:p>
          <a:r>
            <a:rPr lang="en-US"/>
            <a:t>Similarly, we can use nextLong(), nextFloat(), nextDouble(), and next() methods to get long, float, double, and string input respectively from the user.</a:t>
          </a:r>
        </a:p>
      </dgm:t>
    </dgm:pt>
    <dgm:pt modelId="{87699CA0-3050-47A6-9459-06B80C7CE0B3}" type="parTrans" cxnId="{E55FD48E-50FB-45B1-9828-67208B1BFB60}">
      <dgm:prSet/>
      <dgm:spPr/>
      <dgm:t>
        <a:bodyPr/>
        <a:lstStyle/>
        <a:p>
          <a:endParaRPr lang="en-US"/>
        </a:p>
      </dgm:t>
    </dgm:pt>
    <dgm:pt modelId="{1064CFDA-6995-43FE-A897-C1851942BE2C}" type="sibTrans" cxnId="{E55FD48E-50FB-45B1-9828-67208B1BFB60}">
      <dgm:prSet/>
      <dgm:spPr/>
      <dgm:t>
        <a:bodyPr/>
        <a:lstStyle/>
        <a:p>
          <a:endParaRPr lang="en-US"/>
        </a:p>
      </dgm:t>
    </dgm:pt>
    <dgm:pt modelId="{D398FE7A-2E88-4BE1-B504-BF82C8D91056}">
      <dgm:prSet/>
      <dgm:spPr/>
      <dgm:t>
        <a:bodyPr/>
        <a:lstStyle/>
        <a:p>
          <a:r>
            <a:rPr lang="en-US" b="1"/>
            <a:t>Note</a:t>
          </a:r>
          <a:r>
            <a:rPr lang="en-US"/>
            <a:t>: We have used the close() method to close the object. It is recommended to close the scanner object once the input is taken.</a:t>
          </a:r>
          <a:br>
            <a:rPr lang="en-US"/>
          </a:br>
          <a:endParaRPr lang="en-US"/>
        </a:p>
      </dgm:t>
    </dgm:pt>
    <dgm:pt modelId="{D74B77E9-FADC-411D-A5FC-6A23C542812D}" type="parTrans" cxnId="{33A7E35E-8CEC-495A-B8E8-948801CB8DC6}">
      <dgm:prSet/>
      <dgm:spPr/>
      <dgm:t>
        <a:bodyPr/>
        <a:lstStyle/>
        <a:p>
          <a:endParaRPr lang="en-US"/>
        </a:p>
      </dgm:t>
    </dgm:pt>
    <dgm:pt modelId="{A5FF50AC-C7BA-41CD-8B56-191898C5B672}" type="sibTrans" cxnId="{33A7E35E-8CEC-495A-B8E8-948801CB8DC6}">
      <dgm:prSet/>
      <dgm:spPr/>
      <dgm:t>
        <a:bodyPr/>
        <a:lstStyle/>
        <a:p>
          <a:endParaRPr lang="en-US"/>
        </a:p>
      </dgm:t>
    </dgm:pt>
    <dgm:pt modelId="{8B6F6922-B3AF-421D-A775-794E6784B17B}" type="pres">
      <dgm:prSet presAssocID="{0894860C-5BEF-4536-954B-688AF4D3F3AB}" presName="linear" presStyleCnt="0">
        <dgm:presLayoutVars>
          <dgm:animLvl val="lvl"/>
          <dgm:resizeHandles val="exact"/>
        </dgm:presLayoutVars>
      </dgm:prSet>
      <dgm:spPr/>
    </dgm:pt>
    <dgm:pt modelId="{0583723A-67BA-41CD-9EC4-D4AAABA712ED}" type="pres">
      <dgm:prSet presAssocID="{184CE9FF-4FA2-4774-A50A-7C1A1DF26424}" presName="parentText" presStyleLbl="node1" presStyleIdx="0" presStyleCnt="3">
        <dgm:presLayoutVars>
          <dgm:chMax val="0"/>
          <dgm:bulletEnabled val="1"/>
        </dgm:presLayoutVars>
      </dgm:prSet>
      <dgm:spPr/>
    </dgm:pt>
    <dgm:pt modelId="{5FA9B224-3773-4CAE-81D1-0FC9A537B72A}" type="pres">
      <dgm:prSet presAssocID="{9CB1E68A-8D91-43FB-B422-AE6278A7C6D0}" presName="spacer" presStyleCnt="0"/>
      <dgm:spPr/>
    </dgm:pt>
    <dgm:pt modelId="{40E8F0F7-1ADD-4CB3-B0D6-BE5A85B42D4F}" type="pres">
      <dgm:prSet presAssocID="{25F5BA3C-3E4F-4967-BF86-CE4AC093792F}" presName="parentText" presStyleLbl="node1" presStyleIdx="1" presStyleCnt="3">
        <dgm:presLayoutVars>
          <dgm:chMax val="0"/>
          <dgm:bulletEnabled val="1"/>
        </dgm:presLayoutVars>
      </dgm:prSet>
      <dgm:spPr/>
    </dgm:pt>
    <dgm:pt modelId="{9BE6CE68-2F62-4B92-ABAD-65E85B03B118}" type="pres">
      <dgm:prSet presAssocID="{1064CFDA-6995-43FE-A897-C1851942BE2C}" presName="spacer" presStyleCnt="0"/>
      <dgm:spPr/>
    </dgm:pt>
    <dgm:pt modelId="{72F4165F-E23D-4582-8104-0F466F5FE69A}" type="pres">
      <dgm:prSet presAssocID="{D398FE7A-2E88-4BE1-B504-BF82C8D91056}" presName="parentText" presStyleLbl="node1" presStyleIdx="2" presStyleCnt="3">
        <dgm:presLayoutVars>
          <dgm:chMax val="0"/>
          <dgm:bulletEnabled val="1"/>
        </dgm:presLayoutVars>
      </dgm:prSet>
      <dgm:spPr/>
    </dgm:pt>
  </dgm:ptLst>
  <dgm:cxnLst>
    <dgm:cxn modelId="{B0224134-5611-476D-AF87-3ADA691E418F}" srcId="{0894860C-5BEF-4536-954B-688AF4D3F3AB}" destId="{184CE9FF-4FA2-4774-A50A-7C1A1DF26424}" srcOrd="0" destOrd="0" parTransId="{6D02356A-2FDF-467E-B342-BEFD635F17DC}" sibTransId="{9CB1E68A-8D91-43FB-B422-AE6278A7C6D0}"/>
    <dgm:cxn modelId="{33A7E35E-8CEC-495A-B8E8-948801CB8DC6}" srcId="{0894860C-5BEF-4536-954B-688AF4D3F3AB}" destId="{D398FE7A-2E88-4BE1-B504-BF82C8D91056}" srcOrd="2" destOrd="0" parTransId="{D74B77E9-FADC-411D-A5FC-6A23C542812D}" sibTransId="{A5FF50AC-C7BA-41CD-8B56-191898C5B672}"/>
    <dgm:cxn modelId="{E55FD48E-50FB-45B1-9828-67208B1BFB60}" srcId="{0894860C-5BEF-4536-954B-688AF4D3F3AB}" destId="{25F5BA3C-3E4F-4967-BF86-CE4AC093792F}" srcOrd="1" destOrd="0" parTransId="{87699CA0-3050-47A6-9459-06B80C7CE0B3}" sibTransId="{1064CFDA-6995-43FE-A897-C1851942BE2C}"/>
    <dgm:cxn modelId="{39860493-00C9-43C6-A2A5-F69E98665B09}" type="presOf" srcId="{0894860C-5BEF-4536-954B-688AF4D3F3AB}" destId="{8B6F6922-B3AF-421D-A775-794E6784B17B}" srcOrd="0" destOrd="0" presId="urn:microsoft.com/office/officeart/2005/8/layout/vList2"/>
    <dgm:cxn modelId="{D6B83CF2-311E-4575-B21D-DEBDF46E80B6}" type="presOf" srcId="{184CE9FF-4FA2-4774-A50A-7C1A1DF26424}" destId="{0583723A-67BA-41CD-9EC4-D4AAABA712ED}" srcOrd="0" destOrd="0" presId="urn:microsoft.com/office/officeart/2005/8/layout/vList2"/>
    <dgm:cxn modelId="{3E7B3EF4-E982-4C51-A013-C251B6702344}" type="presOf" srcId="{D398FE7A-2E88-4BE1-B504-BF82C8D91056}" destId="{72F4165F-E23D-4582-8104-0F466F5FE69A}" srcOrd="0" destOrd="0" presId="urn:microsoft.com/office/officeart/2005/8/layout/vList2"/>
    <dgm:cxn modelId="{CA8B79F7-E5C2-4223-9A4D-794DB16FBE02}" type="presOf" srcId="{25F5BA3C-3E4F-4967-BF86-CE4AC093792F}" destId="{40E8F0F7-1ADD-4CB3-B0D6-BE5A85B42D4F}" srcOrd="0" destOrd="0" presId="urn:microsoft.com/office/officeart/2005/8/layout/vList2"/>
    <dgm:cxn modelId="{94D8F538-65E9-4866-90F3-13EAF58264DF}" type="presParOf" srcId="{8B6F6922-B3AF-421D-A775-794E6784B17B}" destId="{0583723A-67BA-41CD-9EC4-D4AAABA712ED}" srcOrd="0" destOrd="0" presId="urn:microsoft.com/office/officeart/2005/8/layout/vList2"/>
    <dgm:cxn modelId="{46A42FAF-7255-4C7C-B2BC-22A6EABA230C}" type="presParOf" srcId="{8B6F6922-B3AF-421D-A775-794E6784B17B}" destId="{5FA9B224-3773-4CAE-81D1-0FC9A537B72A}" srcOrd="1" destOrd="0" presId="urn:microsoft.com/office/officeart/2005/8/layout/vList2"/>
    <dgm:cxn modelId="{F512CBFF-FEC2-439B-BD0C-989969FD9DA1}" type="presParOf" srcId="{8B6F6922-B3AF-421D-A775-794E6784B17B}" destId="{40E8F0F7-1ADD-4CB3-B0D6-BE5A85B42D4F}" srcOrd="2" destOrd="0" presId="urn:microsoft.com/office/officeart/2005/8/layout/vList2"/>
    <dgm:cxn modelId="{4D301DA9-B5C8-4C5F-999D-91927EDDA0BC}" type="presParOf" srcId="{8B6F6922-B3AF-421D-A775-794E6784B17B}" destId="{9BE6CE68-2F62-4B92-ABAD-65E85B03B118}" srcOrd="3" destOrd="0" presId="urn:microsoft.com/office/officeart/2005/8/layout/vList2"/>
    <dgm:cxn modelId="{15707D6B-8B52-4CFD-BD55-D7B2B86F6F0F}" type="presParOf" srcId="{8B6F6922-B3AF-421D-A775-794E6784B17B}" destId="{72F4165F-E23D-4582-8104-0F466F5FE69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C02E5EE-C3E4-4468-BFDB-DB7FCDC7E59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7969E60-89B7-405F-A005-9524C86372D4}">
      <dgm:prSet/>
      <dgm:spPr/>
      <dgm:t>
        <a:bodyPr/>
        <a:lstStyle/>
        <a:p>
          <a:r>
            <a:rPr lang="en-US"/>
            <a:t>Java Expressions</a:t>
          </a:r>
        </a:p>
      </dgm:t>
    </dgm:pt>
    <dgm:pt modelId="{2C774E36-0ABD-4520-BF78-935A8B591858}" type="parTrans" cxnId="{D4757997-FE43-4884-9504-3C0DDE8C4258}">
      <dgm:prSet/>
      <dgm:spPr/>
      <dgm:t>
        <a:bodyPr/>
        <a:lstStyle/>
        <a:p>
          <a:endParaRPr lang="en-US"/>
        </a:p>
      </dgm:t>
    </dgm:pt>
    <dgm:pt modelId="{4EC9E28A-C10D-4F72-A5B5-8CCB1106DD14}" type="sibTrans" cxnId="{D4757997-FE43-4884-9504-3C0DDE8C4258}">
      <dgm:prSet/>
      <dgm:spPr/>
      <dgm:t>
        <a:bodyPr/>
        <a:lstStyle/>
        <a:p>
          <a:endParaRPr lang="en-US"/>
        </a:p>
      </dgm:t>
    </dgm:pt>
    <dgm:pt modelId="{4B8C06B4-D147-423E-B581-E3296207446B}">
      <dgm:prSet/>
      <dgm:spPr/>
      <dgm:t>
        <a:bodyPr/>
        <a:lstStyle/>
        <a:p>
          <a:r>
            <a:rPr lang="en-US"/>
            <a:t>A Java expression consists of variables, operators, literals, and method calls. To know more about method calls, visit Java methods.</a:t>
          </a:r>
        </a:p>
      </dgm:t>
    </dgm:pt>
    <dgm:pt modelId="{1A143A7D-4820-41C5-B7D7-E437FD0B58FE}" type="parTrans" cxnId="{704A1887-AB61-4C1E-B7DD-69492CD1D03D}">
      <dgm:prSet/>
      <dgm:spPr/>
      <dgm:t>
        <a:bodyPr/>
        <a:lstStyle/>
        <a:p>
          <a:endParaRPr lang="en-US"/>
        </a:p>
      </dgm:t>
    </dgm:pt>
    <dgm:pt modelId="{5B1DB0CD-C82C-4CA4-B4C4-EC49B7F5BCC0}" type="sibTrans" cxnId="{704A1887-AB61-4C1E-B7DD-69492CD1D03D}">
      <dgm:prSet/>
      <dgm:spPr/>
      <dgm:t>
        <a:bodyPr/>
        <a:lstStyle/>
        <a:p>
          <a:endParaRPr lang="en-US"/>
        </a:p>
      </dgm:t>
    </dgm:pt>
    <dgm:pt modelId="{A0C27C0E-B369-4B8A-A9D5-CD9580CBB5CB}">
      <dgm:prSet/>
      <dgm:spPr/>
      <dgm:t>
        <a:bodyPr/>
        <a:lstStyle/>
        <a:p>
          <a:r>
            <a:rPr lang="en-US"/>
            <a:t>Java Statements</a:t>
          </a:r>
        </a:p>
      </dgm:t>
    </dgm:pt>
    <dgm:pt modelId="{5D80C817-577C-4C26-B072-3CBF29A371CE}" type="parTrans" cxnId="{08AD3FE4-1A10-4AFE-BB97-FDAA865E2992}">
      <dgm:prSet/>
      <dgm:spPr/>
      <dgm:t>
        <a:bodyPr/>
        <a:lstStyle/>
        <a:p>
          <a:endParaRPr lang="en-US"/>
        </a:p>
      </dgm:t>
    </dgm:pt>
    <dgm:pt modelId="{5A44BCD4-FB40-42FF-8C35-CFD658885F9A}" type="sibTrans" cxnId="{08AD3FE4-1A10-4AFE-BB97-FDAA865E2992}">
      <dgm:prSet/>
      <dgm:spPr/>
      <dgm:t>
        <a:bodyPr/>
        <a:lstStyle/>
        <a:p>
          <a:endParaRPr lang="en-US"/>
        </a:p>
      </dgm:t>
    </dgm:pt>
    <dgm:pt modelId="{35654836-43F6-4B86-BFD2-D9D07CBFD45A}">
      <dgm:prSet/>
      <dgm:spPr/>
      <dgm:t>
        <a:bodyPr/>
        <a:lstStyle/>
        <a:p>
          <a:r>
            <a:rPr lang="en-US"/>
            <a:t>In Java, each statement is a complete unit of execution.</a:t>
          </a:r>
        </a:p>
      </dgm:t>
    </dgm:pt>
    <dgm:pt modelId="{F5149374-CBCB-4D35-B90E-DF1E4717A176}" type="parTrans" cxnId="{FD26EE7A-4B3E-45DD-9CBC-53AC637E6B67}">
      <dgm:prSet/>
      <dgm:spPr/>
      <dgm:t>
        <a:bodyPr/>
        <a:lstStyle/>
        <a:p>
          <a:endParaRPr lang="en-US"/>
        </a:p>
      </dgm:t>
    </dgm:pt>
    <dgm:pt modelId="{69CE6831-8FFA-4579-97FB-628AD075928F}" type="sibTrans" cxnId="{FD26EE7A-4B3E-45DD-9CBC-53AC637E6B67}">
      <dgm:prSet/>
      <dgm:spPr/>
      <dgm:t>
        <a:bodyPr/>
        <a:lstStyle/>
        <a:p>
          <a:endParaRPr lang="en-US"/>
        </a:p>
      </dgm:t>
    </dgm:pt>
    <dgm:pt modelId="{B9B3BCBE-71BB-48F7-9D39-B9914090929A}">
      <dgm:prSet/>
      <dgm:spPr/>
      <dgm:t>
        <a:bodyPr/>
        <a:lstStyle/>
        <a:p>
          <a:r>
            <a:rPr lang="en-US"/>
            <a:t>Expression statements</a:t>
          </a:r>
        </a:p>
      </dgm:t>
    </dgm:pt>
    <dgm:pt modelId="{B3F5EC95-EF8F-469A-B255-D25F7249A8BD}" type="parTrans" cxnId="{1F4299E1-2F0E-4E41-80FB-87910CF9C3B7}">
      <dgm:prSet/>
      <dgm:spPr/>
      <dgm:t>
        <a:bodyPr/>
        <a:lstStyle/>
        <a:p>
          <a:endParaRPr lang="en-US"/>
        </a:p>
      </dgm:t>
    </dgm:pt>
    <dgm:pt modelId="{8F493F2E-B623-42AD-9BA9-7992932D71DF}" type="sibTrans" cxnId="{1F4299E1-2F0E-4E41-80FB-87910CF9C3B7}">
      <dgm:prSet/>
      <dgm:spPr/>
      <dgm:t>
        <a:bodyPr/>
        <a:lstStyle/>
        <a:p>
          <a:endParaRPr lang="en-US"/>
        </a:p>
      </dgm:t>
    </dgm:pt>
    <dgm:pt modelId="{652D07ED-0A67-4470-A33F-BA3233C709B6}">
      <dgm:prSet/>
      <dgm:spPr/>
      <dgm:t>
        <a:bodyPr/>
        <a:lstStyle/>
        <a:p>
          <a:r>
            <a:rPr lang="en-US"/>
            <a:t>We can convert an expression into a statement by terminating the expression with a ;. These are known as expression statements.</a:t>
          </a:r>
        </a:p>
      </dgm:t>
    </dgm:pt>
    <dgm:pt modelId="{9051FFC3-377B-4085-90D6-9528B96AF029}" type="parTrans" cxnId="{F36C30F7-FBB2-4BFA-8F24-735E434FA012}">
      <dgm:prSet/>
      <dgm:spPr/>
      <dgm:t>
        <a:bodyPr/>
        <a:lstStyle/>
        <a:p>
          <a:endParaRPr lang="en-US"/>
        </a:p>
      </dgm:t>
    </dgm:pt>
    <dgm:pt modelId="{8DD45D8E-9CF3-4E8F-A564-13E0D9DFF3CC}" type="sibTrans" cxnId="{F36C30F7-FBB2-4BFA-8F24-735E434FA012}">
      <dgm:prSet/>
      <dgm:spPr/>
      <dgm:t>
        <a:bodyPr/>
        <a:lstStyle/>
        <a:p>
          <a:endParaRPr lang="en-US"/>
        </a:p>
      </dgm:t>
    </dgm:pt>
    <dgm:pt modelId="{1F6C23B8-E516-4C56-9297-7664A025C877}">
      <dgm:prSet/>
      <dgm:spPr/>
      <dgm:t>
        <a:bodyPr/>
        <a:lstStyle/>
        <a:p>
          <a:r>
            <a:rPr lang="en-US"/>
            <a:t>Declaration Statements</a:t>
          </a:r>
        </a:p>
      </dgm:t>
    </dgm:pt>
    <dgm:pt modelId="{7923FC98-68CC-449D-9E02-573C96C87265}" type="parTrans" cxnId="{8B3C468C-AA18-48F6-945E-C3A2D06D3AC1}">
      <dgm:prSet/>
      <dgm:spPr/>
      <dgm:t>
        <a:bodyPr/>
        <a:lstStyle/>
        <a:p>
          <a:endParaRPr lang="en-US"/>
        </a:p>
      </dgm:t>
    </dgm:pt>
    <dgm:pt modelId="{DB8D3B52-9E95-4716-A45B-282B2B69245B}" type="sibTrans" cxnId="{8B3C468C-AA18-48F6-945E-C3A2D06D3AC1}">
      <dgm:prSet/>
      <dgm:spPr/>
      <dgm:t>
        <a:bodyPr/>
        <a:lstStyle/>
        <a:p>
          <a:endParaRPr lang="en-US"/>
        </a:p>
      </dgm:t>
    </dgm:pt>
    <dgm:pt modelId="{6040EDE5-322A-4901-870A-A24CEC3FAB41}">
      <dgm:prSet/>
      <dgm:spPr/>
      <dgm:t>
        <a:bodyPr/>
        <a:lstStyle/>
        <a:p>
          <a:r>
            <a:rPr lang="en-US"/>
            <a:t>In Java, declaration statements are used for declaring variables.</a:t>
          </a:r>
        </a:p>
      </dgm:t>
    </dgm:pt>
    <dgm:pt modelId="{60CFDB5F-C237-43AE-A1E1-853AF344F5A5}" type="parTrans" cxnId="{4CAD3EF6-175E-45A5-AB3E-723465CC6E17}">
      <dgm:prSet/>
      <dgm:spPr/>
      <dgm:t>
        <a:bodyPr/>
        <a:lstStyle/>
        <a:p>
          <a:endParaRPr lang="en-US"/>
        </a:p>
      </dgm:t>
    </dgm:pt>
    <dgm:pt modelId="{753D8672-9811-422E-B61F-3F70B39C7745}" type="sibTrans" cxnId="{4CAD3EF6-175E-45A5-AB3E-723465CC6E17}">
      <dgm:prSet/>
      <dgm:spPr/>
      <dgm:t>
        <a:bodyPr/>
        <a:lstStyle/>
        <a:p>
          <a:endParaRPr lang="en-US"/>
        </a:p>
      </dgm:t>
    </dgm:pt>
    <dgm:pt modelId="{A69F5E8A-8D0F-442C-8FB8-84C4A7B9F767}">
      <dgm:prSet/>
      <dgm:spPr/>
      <dgm:t>
        <a:bodyPr/>
        <a:lstStyle/>
        <a:p>
          <a:r>
            <a:rPr lang="en-US"/>
            <a:t>Java Blocks</a:t>
          </a:r>
        </a:p>
      </dgm:t>
    </dgm:pt>
    <dgm:pt modelId="{AC4E8FF9-E413-4F97-B597-62F53C9391DB}" type="parTrans" cxnId="{06972103-9B4D-438C-A129-E9F5CCBB0185}">
      <dgm:prSet/>
      <dgm:spPr/>
      <dgm:t>
        <a:bodyPr/>
        <a:lstStyle/>
        <a:p>
          <a:endParaRPr lang="en-US"/>
        </a:p>
      </dgm:t>
    </dgm:pt>
    <dgm:pt modelId="{922C4162-C3F3-41B7-B66E-EACF5AFBCD64}" type="sibTrans" cxnId="{06972103-9B4D-438C-A129-E9F5CCBB0185}">
      <dgm:prSet/>
      <dgm:spPr/>
      <dgm:t>
        <a:bodyPr/>
        <a:lstStyle/>
        <a:p>
          <a:endParaRPr lang="en-US"/>
        </a:p>
      </dgm:t>
    </dgm:pt>
    <dgm:pt modelId="{3D02ABB0-C89B-43FA-842D-B4F8FA3A7911}">
      <dgm:prSet/>
      <dgm:spPr/>
      <dgm:t>
        <a:bodyPr/>
        <a:lstStyle/>
        <a:p>
          <a:r>
            <a:rPr lang="en-US"/>
            <a:t>A block is a group of statements (zero or more) that is enclosed in curly braces { }</a:t>
          </a:r>
        </a:p>
      </dgm:t>
    </dgm:pt>
    <dgm:pt modelId="{80B15403-36DF-4016-8F5F-3FA5B2E39A15}" type="parTrans" cxnId="{0F1C7748-1945-4254-A7B7-1930E21980D8}">
      <dgm:prSet/>
      <dgm:spPr/>
      <dgm:t>
        <a:bodyPr/>
        <a:lstStyle/>
        <a:p>
          <a:endParaRPr lang="en-US"/>
        </a:p>
      </dgm:t>
    </dgm:pt>
    <dgm:pt modelId="{6AA3898D-1900-44C0-B65B-25C2D68158C7}" type="sibTrans" cxnId="{0F1C7748-1945-4254-A7B7-1930E21980D8}">
      <dgm:prSet/>
      <dgm:spPr/>
      <dgm:t>
        <a:bodyPr/>
        <a:lstStyle/>
        <a:p>
          <a:endParaRPr lang="en-US"/>
        </a:p>
      </dgm:t>
    </dgm:pt>
    <dgm:pt modelId="{5B1D27D8-2EAE-42DD-BEC5-D36D8208EE56}" type="pres">
      <dgm:prSet presAssocID="{AC02E5EE-C3E4-4468-BFDB-DB7FCDC7E59C}" presName="linear" presStyleCnt="0">
        <dgm:presLayoutVars>
          <dgm:dir/>
          <dgm:animLvl val="lvl"/>
          <dgm:resizeHandles val="exact"/>
        </dgm:presLayoutVars>
      </dgm:prSet>
      <dgm:spPr/>
    </dgm:pt>
    <dgm:pt modelId="{A34FAC94-7D6E-4B6C-A7C0-CF4C795F9457}" type="pres">
      <dgm:prSet presAssocID="{27969E60-89B7-405F-A005-9524C86372D4}" presName="parentLin" presStyleCnt="0"/>
      <dgm:spPr/>
    </dgm:pt>
    <dgm:pt modelId="{958F52D8-C5C6-46DE-AAB2-F3F28639C65A}" type="pres">
      <dgm:prSet presAssocID="{27969E60-89B7-405F-A005-9524C86372D4}" presName="parentLeftMargin" presStyleLbl="node1" presStyleIdx="0" presStyleCnt="5"/>
      <dgm:spPr/>
    </dgm:pt>
    <dgm:pt modelId="{0CEC7016-F0F1-4111-B9A1-E335C474287F}" type="pres">
      <dgm:prSet presAssocID="{27969E60-89B7-405F-A005-9524C86372D4}" presName="parentText" presStyleLbl="node1" presStyleIdx="0" presStyleCnt="5">
        <dgm:presLayoutVars>
          <dgm:chMax val="0"/>
          <dgm:bulletEnabled val="1"/>
        </dgm:presLayoutVars>
      </dgm:prSet>
      <dgm:spPr/>
    </dgm:pt>
    <dgm:pt modelId="{528790D5-A472-4360-A46C-361C72D8D8CC}" type="pres">
      <dgm:prSet presAssocID="{27969E60-89B7-405F-A005-9524C86372D4}" presName="negativeSpace" presStyleCnt="0"/>
      <dgm:spPr/>
    </dgm:pt>
    <dgm:pt modelId="{D8B2A0CB-199D-4158-84FA-4B7187AEF995}" type="pres">
      <dgm:prSet presAssocID="{27969E60-89B7-405F-A005-9524C86372D4}" presName="childText" presStyleLbl="conFgAcc1" presStyleIdx="0" presStyleCnt="5">
        <dgm:presLayoutVars>
          <dgm:bulletEnabled val="1"/>
        </dgm:presLayoutVars>
      </dgm:prSet>
      <dgm:spPr/>
    </dgm:pt>
    <dgm:pt modelId="{6EB513BD-59DC-4D1B-8464-5705DB4314C1}" type="pres">
      <dgm:prSet presAssocID="{4EC9E28A-C10D-4F72-A5B5-8CCB1106DD14}" presName="spaceBetweenRectangles" presStyleCnt="0"/>
      <dgm:spPr/>
    </dgm:pt>
    <dgm:pt modelId="{5A25922D-A3F8-4BD9-98A7-D06CE5C15EF0}" type="pres">
      <dgm:prSet presAssocID="{A0C27C0E-B369-4B8A-A9D5-CD9580CBB5CB}" presName="parentLin" presStyleCnt="0"/>
      <dgm:spPr/>
    </dgm:pt>
    <dgm:pt modelId="{25B4821E-D744-4CF9-A92E-57C986DD285D}" type="pres">
      <dgm:prSet presAssocID="{A0C27C0E-B369-4B8A-A9D5-CD9580CBB5CB}" presName="parentLeftMargin" presStyleLbl="node1" presStyleIdx="0" presStyleCnt="5"/>
      <dgm:spPr/>
    </dgm:pt>
    <dgm:pt modelId="{DD35507F-2363-4D58-8DB9-E114E9DBA68E}" type="pres">
      <dgm:prSet presAssocID="{A0C27C0E-B369-4B8A-A9D5-CD9580CBB5CB}" presName="parentText" presStyleLbl="node1" presStyleIdx="1" presStyleCnt="5">
        <dgm:presLayoutVars>
          <dgm:chMax val="0"/>
          <dgm:bulletEnabled val="1"/>
        </dgm:presLayoutVars>
      </dgm:prSet>
      <dgm:spPr/>
    </dgm:pt>
    <dgm:pt modelId="{22CF5412-BC15-45DE-ABA9-5B21B5EB86A8}" type="pres">
      <dgm:prSet presAssocID="{A0C27C0E-B369-4B8A-A9D5-CD9580CBB5CB}" presName="negativeSpace" presStyleCnt="0"/>
      <dgm:spPr/>
    </dgm:pt>
    <dgm:pt modelId="{788BB3FB-C313-4AE5-A0E4-0B324DAC9340}" type="pres">
      <dgm:prSet presAssocID="{A0C27C0E-B369-4B8A-A9D5-CD9580CBB5CB}" presName="childText" presStyleLbl="conFgAcc1" presStyleIdx="1" presStyleCnt="5">
        <dgm:presLayoutVars>
          <dgm:bulletEnabled val="1"/>
        </dgm:presLayoutVars>
      </dgm:prSet>
      <dgm:spPr/>
    </dgm:pt>
    <dgm:pt modelId="{3EA6872F-68F4-447E-BAC4-3EDDFCF3EF07}" type="pres">
      <dgm:prSet presAssocID="{5A44BCD4-FB40-42FF-8C35-CFD658885F9A}" presName="spaceBetweenRectangles" presStyleCnt="0"/>
      <dgm:spPr/>
    </dgm:pt>
    <dgm:pt modelId="{106577A8-7B8A-4749-B4C7-9BECC65A149D}" type="pres">
      <dgm:prSet presAssocID="{B9B3BCBE-71BB-48F7-9D39-B9914090929A}" presName="parentLin" presStyleCnt="0"/>
      <dgm:spPr/>
    </dgm:pt>
    <dgm:pt modelId="{BDA83B09-9A69-4ED9-AC50-107E017BFB1B}" type="pres">
      <dgm:prSet presAssocID="{B9B3BCBE-71BB-48F7-9D39-B9914090929A}" presName="parentLeftMargin" presStyleLbl="node1" presStyleIdx="1" presStyleCnt="5"/>
      <dgm:spPr/>
    </dgm:pt>
    <dgm:pt modelId="{C224C752-C1E1-43AF-A472-C34D6F9037A4}" type="pres">
      <dgm:prSet presAssocID="{B9B3BCBE-71BB-48F7-9D39-B9914090929A}" presName="parentText" presStyleLbl="node1" presStyleIdx="2" presStyleCnt="5">
        <dgm:presLayoutVars>
          <dgm:chMax val="0"/>
          <dgm:bulletEnabled val="1"/>
        </dgm:presLayoutVars>
      </dgm:prSet>
      <dgm:spPr/>
    </dgm:pt>
    <dgm:pt modelId="{A085F9B5-718B-4578-A412-C5D4C66C7A53}" type="pres">
      <dgm:prSet presAssocID="{B9B3BCBE-71BB-48F7-9D39-B9914090929A}" presName="negativeSpace" presStyleCnt="0"/>
      <dgm:spPr/>
    </dgm:pt>
    <dgm:pt modelId="{2DB6114C-4D7B-4755-9BA6-3246E57BA916}" type="pres">
      <dgm:prSet presAssocID="{B9B3BCBE-71BB-48F7-9D39-B9914090929A}" presName="childText" presStyleLbl="conFgAcc1" presStyleIdx="2" presStyleCnt="5">
        <dgm:presLayoutVars>
          <dgm:bulletEnabled val="1"/>
        </dgm:presLayoutVars>
      </dgm:prSet>
      <dgm:spPr/>
    </dgm:pt>
    <dgm:pt modelId="{206513C9-3069-44EF-9C1C-E46D01AFA319}" type="pres">
      <dgm:prSet presAssocID="{8F493F2E-B623-42AD-9BA9-7992932D71DF}" presName="spaceBetweenRectangles" presStyleCnt="0"/>
      <dgm:spPr/>
    </dgm:pt>
    <dgm:pt modelId="{3F2D3944-CDFA-4ABA-BEBB-545461DDCE1A}" type="pres">
      <dgm:prSet presAssocID="{1F6C23B8-E516-4C56-9297-7664A025C877}" presName="parentLin" presStyleCnt="0"/>
      <dgm:spPr/>
    </dgm:pt>
    <dgm:pt modelId="{E29AB20A-1808-4786-BE45-F0F0A0A04501}" type="pres">
      <dgm:prSet presAssocID="{1F6C23B8-E516-4C56-9297-7664A025C877}" presName="parentLeftMargin" presStyleLbl="node1" presStyleIdx="2" presStyleCnt="5"/>
      <dgm:spPr/>
    </dgm:pt>
    <dgm:pt modelId="{82416D31-A4E6-4507-91D2-CB4977B006A0}" type="pres">
      <dgm:prSet presAssocID="{1F6C23B8-E516-4C56-9297-7664A025C877}" presName="parentText" presStyleLbl="node1" presStyleIdx="3" presStyleCnt="5">
        <dgm:presLayoutVars>
          <dgm:chMax val="0"/>
          <dgm:bulletEnabled val="1"/>
        </dgm:presLayoutVars>
      </dgm:prSet>
      <dgm:spPr/>
    </dgm:pt>
    <dgm:pt modelId="{C9B8E286-6EC7-4AB8-993D-B79A54DDE587}" type="pres">
      <dgm:prSet presAssocID="{1F6C23B8-E516-4C56-9297-7664A025C877}" presName="negativeSpace" presStyleCnt="0"/>
      <dgm:spPr/>
    </dgm:pt>
    <dgm:pt modelId="{299AA6D8-07AA-4F0A-8E40-76796DDE878F}" type="pres">
      <dgm:prSet presAssocID="{1F6C23B8-E516-4C56-9297-7664A025C877}" presName="childText" presStyleLbl="conFgAcc1" presStyleIdx="3" presStyleCnt="5">
        <dgm:presLayoutVars>
          <dgm:bulletEnabled val="1"/>
        </dgm:presLayoutVars>
      </dgm:prSet>
      <dgm:spPr/>
    </dgm:pt>
    <dgm:pt modelId="{0A96214F-FD17-44F2-853A-8FC478FD3B55}" type="pres">
      <dgm:prSet presAssocID="{DB8D3B52-9E95-4716-A45B-282B2B69245B}" presName="spaceBetweenRectangles" presStyleCnt="0"/>
      <dgm:spPr/>
    </dgm:pt>
    <dgm:pt modelId="{AD1753FF-178A-4993-9C3B-BD41B61E3186}" type="pres">
      <dgm:prSet presAssocID="{A69F5E8A-8D0F-442C-8FB8-84C4A7B9F767}" presName="parentLin" presStyleCnt="0"/>
      <dgm:spPr/>
    </dgm:pt>
    <dgm:pt modelId="{E5AEE777-D0FC-4B59-BFC9-89DAD4C937CF}" type="pres">
      <dgm:prSet presAssocID="{A69F5E8A-8D0F-442C-8FB8-84C4A7B9F767}" presName="parentLeftMargin" presStyleLbl="node1" presStyleIdx="3" presStyleCnt="5"/>
      <dgm:spPr/>
    </dgm:pt>
    <dgm:pt modelId="{7F0CAC0C-E060-428B-8F73-CB54EB25CE6E}" type="pres">
      <dgm:prSet presAssocID="{A69F5E8A-8D0F-442C-8FB8-84C4A7B9F767}" presName="parentText" presStyleLbl="node1" presStyleIdx="4" presStyleCnt="5">
        <dgm:presLayoutVars>
          <dgm:chMax val="0"/>
          <dgm:bulletEnabled val="1"/>
        </dgm:presLayoutVars>
      </dgm:prSet>
      <dgm:spPr/>
    </dgm:pt>
    <dgm:pt modelId="{86D3A3E5-22EC-44C7-941F-927EB1F490E8}" type="pres">
      <dgm:prSet presAssocID="{A69F5E8A-8D0F-442C-8FB8-84C4A7B9F767}" presName="negativeSpace" presStyleCnt="0"/>
      <dgm:spPr/>
    </dgm:pt>
    <dgm:pt modelId="{BA740DDD-7109-4759-9113-E8D0E8B33F29}" type="pres">
      <dgm:prSet presAssocID="{A69F5E8A-8D0F-442C-8FB8-84C4A7B9F767}" presName="childText" presStyleLbl="conFgAcc1" presStyleIdx="4" presStyleCnt="5">
        <dgm:presLayoutVars>
          <dgm:bulletEnabled val="1"/>
        </dgm:presLayoutVars>
      </dgm:prSet>
      <dgm:spPr/>
    </dgm:pt>
  </dgm:ptLst>
  <dgm:cxnLst>
    <dgm:cxn modelId="{06972103-9B4D-438C-A129-E9F5CCBB0185}" srcId="{AC02E5EE-C3E4-4468-BFDB-DB7FCDC7E59C}" destId="{A69F5E8A-8D0F-442C-8FB8-84C4A7B9F767}" srcOrd="4" destOrd="0" parTransId="{AC4E8FF9-E413-4F97-B597-62F53C9391DB}" sibTransId="{922C4162-C3F3-41B7-B66E-EACF5AFBCD64}"/>
    <dgm:cxn modelId="{21F6B103-D719-4451-AEE0-E38CD916AFFC}" type="presOf" srcId="{B9B3BCBE-71BB-48F7-9D39-B9914090929A}" destId="{BDA83B09-9A69-4ED9-AC50-107E017BFB1B}" srcOrd="0" destOrd="0" presId="urn:microsoft.com/office/officeart/2005/8/layout/list1"/>
    <dgm:cxn modelId="{CFD3D607-3EA4-4362-9DF0-D973A5261638}" type="presOf" srcId="{A69F5E8A-8D0F-442C-8FB8-84C4A7B9F767}" destId="{7F0CAC0C-E060-428B-8F73-CB54EB25CE6E}" srcOrd="1" destOrd="0" presId="urn:microsoft.com/office/officeart/2005/8/layout/list1"/>
    <dgm:cxn modelId="{2D3C1109-93C2-4219-AC89-FA9D356C425A}" type="presOf" srcId="{A69F5E8A-8D0F-442C-8FB8-84C4A7B9F767}" destId="{E5AEE777-D0FC-4B59-BFC9-89DAD4C937CF}" srcOrd="0" destOrd="0" presId="urn:microsoft.com/office/officeart/2005/8/layout/list1"/>
    <dgm:cxn modelId="{11E1DB0B-F98D-4496-BAD5-09806AE824F3}" type="presOf" srcId="{27969E60-89B7-405F-A005-9524C86372D4}" destId="{958F52D8-C5C6-46DE-AAB2-F3F28639C65A}" srcOrd="0" destOrd="0" presId="urn:microsoft.com/office/officeart/2005/8/layout/list1"/>
    <dgm:cxn modelId="{E152FB0C-BFD7-41B3-9C65-89911C71F0F9}" type="presOf" srcId="{AC02E5EE-C3E4-4468-BFDB-DB7FCDC7E59C}" destId="{5B1D27D8-2EAE-42DD-BEC5-D36D8208EE56}" srcOrd="0" destOrd="0" presId="urn:microsoft.com/office/officeart/2005/8/layout/list1"/>
    <dgm:cxn modelId="{71C8ED18-E902-456B-8471-E655CAE06277}" type="presOf" srcId="{4B8C06B4-D147-423E-B581-E3296207446B}" destId="{D8B2A0CB-199D-4158-84FA-4B7187AEF995}" srcOrd="0" destOrd="0" presId="urn:microsoft.com/office/officeart/2005/8/layout/list1"/>
    <dgm:cxn modelId="{5D679029-7839-4D8C-9E05-10530AFDF1EA}" type="presOf" srcId="{A0C27C0E-B369-4B8A-A9D5-CD9580CBB5CB}" destId="{25B4821E-D744-4CF9-A92E-57C986DD285D}" srcOrd="0" destOrd="0" presId="urn:microsoft.com/office/officeart/2005/8/layout/list1"/>
    <dgm:cxn modelId="{7E7E9F29-EC77-48D8-98DF-48A95F115BD6}" type="presOf" srcId="{3D02ABB0-C89B-43FA-842D-B4F8FA3A7911}" destId="{BA740DDD-7109-4759-9113-E8D0E8B33F29}" srcOrd="0" destOrd="0" presId="urn:microsoft.com/office/officeart/2005/8/layout/list1"/>
    <dgm:cxn modelId="{D4C1A33D-7F0C-4B03-A2FF-E657A736F7B4}" type="presOf" srcId="{35654836-43F6-4B86-BFD2-D9D07CBFD45A}" destId="{788BB3FB-C313-4AE5-A0E4-0B324DAC9340}" srcOrd="0" destOrd="0" presId="urn:microsoft.com/office/officeart/2005/8/layout/list1"/>
    <dgm:cxn modelId="{B2A87243-D4A2-4F03-B95F-23ED720DA67C}" type="presOf" srcId="{1F6C23B8-E516-4C56-9297-7664A025C877}" destId="{82416D31-A4E6-4507-91D2-CB4977B006A0}" srcOrd="1" destOrd="0" presId="urn:microsoft.com/office/officeart/2005/8/layout/list1"/>
    <dgm:cxn modelId="{0F1C7748-1945-4254-A7B7-1930E21980D8}" srcId="{A69F5E8A-8D0F-442C-8FB8-84C4A7B9F767}" destId="{3D02ABB0-C89B-43FA-842D-B4F8FA3A7911}" srcOrd="0" destOrd="0" parTransId="{80B15403-36DF-4016-8F5F-3FA5B2E39A15}" sibTransId="{6AA3898D-1900-44C0-B65B-25C2D68158C7}"/>
    <dgm:cxn modelId="{50204F4E-F50D-4E22-BFFF-2F418C243FB6}" type="presOf" srcId="{A0C27C0E-B369-4B8A-A9D5-CD9580CBB5CB}" destId="{DD35507F-2363-4D58-8DB9-E114E9DBA68E}" srcOrd="1" destOrd="0" presId="urn:microsoft.com/office/officeart/2005/8/layout/list1"/>
    <dgm:cxn modelId="{7C10BF6F-6A72-4457-8F3B-369CE4987019}" type="presOf" srcId="{27969E60-89B7-405F-A005-9524C86372D4}" destId="{0CEC7016-F0F1-4111-B9A1-E335C474287F}" srcOrd="1" destOrd="0" presId="urn:microsoft.com/office/officeart/2005/8/layout/list1"/>
    <dgm:cxn modelId="{BE29C153-F74A-4CA5-B3C8-E95F8EE2DA10}" type="presOf" srcId="{652D07ED-0A67-4470-A33F-BA3233C709B6}" destId="{2DB6114C-4D7B-4755-9BA6-3246E57BA916}" srcOrd="0" destOrd="0" presId="urn:microsoft.com/office/officeart/2005/8/layout/list1"/>
    <dgm:cxn modelId="{FD26EE7A-4B3E-45DD-9CBC-53AC637E6B67}" srcId="{A0C27C0E-B369-4B8A-A9D5-CD9580CBB5CB}" destId="{35654836-43F6-4B86-BFD2-D9D07CBFD45A}" srcOrd="0" destOrd="0" parTransId="{F5149374-CBCB-4D35-B90E-DF1E4717A176}" sibTransId="{69CE6831-8FFA-4579-97FB-628AD075928F}"/>
    <dgm:cxn modelId="{704A1887-AB61-4C1E-B7DD-69492CD1D03D}" srcId="{27969E60-89B7-405F-A005-9524C86372D4}" destId="{4B8C06B4-D147-423E-B581-E3296207446B}" srcOrd="0" destOrd="0" parTransId="{1A143A7D-4820-41C5-B7D7-E437FD0B58FE}" sibTransId="{5B1DB0CD-C82C-4CA4-B4C4-EC49B7F5BCC0}"/>
    <dgm:cxn modelId="{8B3C468C-AA18-48F6-945E-C3A2D06D3AC1}" srcId="{AC02E5EE-C3E4-4468-BFDB-DB7FCDC7E59C}" destId="{1F6C23B8-E516-4C56-9297-7664A025C877}" srcOrd="3" destOrd="0" parTransId="{7923FC98-68CC-449D-9E02-573C96C87265}" sibTransId="{DB8D3B52-9E95-4716-A45B-282B2B69245B}"/>
    <dgm:cxn modelId="{D4757997-FE43-4884-9504-3C0DDE8C4258}" srcId="{AC02E5EE-C3E4-4468-BFDB-DB7FCDC7E59C}" destId="{27969E60-89B7-405F-A005-9524C86372D4}" srcOrd="0" destOrd="0" parTransId="{2C774E36-0ABD-4520-BF78-935A8B591858}" sibTransId="{4EC9E28A-C10D-4F72-A5B5-8CCB1106DD14}"/>
    <dgm:cxn modelId="{439889A6-137E-4180-B9A3-56916DD5CF62}" type="presOf" srcId="{1F6C23B8-E516-4C56-9297-7664A025C877}" destId="{E29AB20A-1808-4786-BE45-F0F0A0A04501}" srcOrd="0" destOrd="0" presId="urn:microsoft.com/office/officeart/2005/8/layout/list1"/>
    <dgm:cxn modelId="{2801C0A9-2765-40D5-B745-B28FFB501E2D}" type="presOf" srcId="{6040EDE5-322A-4901-870A-A24CEC3FAB41}" destId="{299AA6D8-07AA-4F0A-8E40-76796DDE878F}" srcOrd="0" destOrd="0" presId="urn:microsoft.com/office/officeart/2005/8/layout/list1"/>
    <dgm:cxn modelId="{1F4299E1-2F0E-4E41-80FB-87910CF9C3B7}" srcId="{AC02E5EE-C3E4-4468-BFDB-DB7FCDC7E59C}" destId="{B9B3BCBE-71BB-48F7-9D39-B9914090929A}" srcOrd="2" destOrd="0" parTransId="{B3F5EC95-EF8F-469A-B255-D25F7249A8BD}" sibTransId="{8F493F2E-B623-42AD-9BA9-7992932D71DF}"/>
    <dgm:cxn modelId="{08AD3FE4-1A10-4AFE-BB97-FDAA865E2992}" srcId="{AC02E5EE-C3E4-4468-BFDB-DB7FCDC7E59C}" destId="{A0C27C0E-B369-4B8A-A9D5-CD9580CBB5CB}" srcOrd="1" destOrd="0" parTransId="{5D80C817-577C-4C26-B072-3CBF29A371CE}" sibTransId="{5A44BCD4-FB40-42FF-8C35-CFD658885F9A}"/>
    <dgm:cxn modelId="{547152E5-F24B-4D7F-8F7D-63A444EB7F8A}" type="presOf" srcId="{B9B3BCBE-71BB-48F7-9D39-B9914090929A}" destId="{C224C752-C1E1-43AF-A472-C34D6F9037A4}" srcOrd="1" destOrd="0" presId="urn:microsoft.com/office/officeart/2005/8/layout/list1"/>
    <dgm:cxn modelId="{4CAD3EF6-175E-45A5-AB3E-723465CC6E17}" srcId="{1F6C23B8-E516-4C56-9297-7664A025C877}" destId="{6040EDE5-322A-4901-870A-A24CEC3FAB41}" srcOrd="0" destOrd="0" parTransId="{60CFDB5F-C237-43AE-A1E1-853AF344F5A5}" sibTransId="{753D8672-9811-422E-B61F-3F70B39C7745}"/>
    <dgm:cxn modelId="{F36C30F7-FBB2-4BFA-8F24-735E434FA012}" srcId="{B9B3BCBE-71BB-48F7-9D39-B9914090929A}" destId="{652D07ED-0A67-4470-A33F-BA3233C709B6}" srcOrd="0" destOrd="0" parTransId="{9051FFC3-377B-4085-90D6-9528B96AF029}" sibTransId="{8DD45D8E-9CF3-4E8F-A564-13E0D9DFF3CC}"/>
    <dgm:cxn modelId="{13AD8997-F3E7-438F-8B51-8439F4A8B949}" type="presParOf" srcId="{5B1D27D8-2EAE-42DD-BEC5-D36D8208EE56}" destId="{A34FAC94-7D6E-4B6C-A7C0-CF4C795F9457}" srcOrd="0" destOrd="0" presId="urn:microsoft.com/office/officeart/2005/8/layout/list1"/>
    <dgm:cxn modelId="{D8E952D7-E383-485F-BB02-35C5F54D763C}" type="presParOf" srcId="{A34FAC94-7D6E-4B6C-A7C0-CF4C795F9457}" destId="{958F52D8-C5C6-46DE-AAB2-F3F28639C65A}" srcOrd="0" destOrd="0" presId="urn:microsoft.com/office/officeart/2005/8/layout/list1"/>
    <dgm:cxn modelId="{8806D4AC-4524-41DD-A214-BA41ABF44EDF}" type="presParOf" srcId="{A34FAC94-7D6E-4B6C-A7C0-CF4C795F9457}" destId="{0CEC7016-F0F1-4111-B9A1-E335C474287F}" srcOrd="1" destOrd="0" presId="urn:microsoft.com/office/officeart/2005/8/layout/list1"/>
    <dgm:cxn modelId="{6A138BB5-29F7-431D-AB83-29F7407493A0}" type="presParOf" srcId="{5B1D27D8-2EAE-42DD-BEC5-D36D8208EE56}" destId="{528790D5-A472-4360-A46C-361C72D8D8CC}" srcOrd="1" destOrd="0" presId="urn:microsoft.com/office/officeart/2005/8/layout/list1"/>
    <dgm:cxn modelId="{6D5226A1-E45D-411D-AEFF-AA765C2B4C46}" type="presParOf" srcId="{5B1D27D8-2EAE-42DD-BEC5-D36D8208EE56}" destId="{D8B2A0CB-199D-4158-84FA-4B7187AEF995}" srcOrd="2" destOrd="0" presId="urn:microsoft.com/office/officeart/2005/8/layout/list1"/>
    <dgm:cxn modelId="{E192F7D9-C018-4479-8116-C88ADFB12AE7}" type="presParOf" srcId="{5B1D27D8-2EAE-42DD-BEC5-D36D8208EE56}" destId="{6EB513BD-59DC-4D1B-8464-5705DB4314C1}" srcOrd="3" destOrd="0" presId="urn:microsoft.com/office/officeart/2005/8/layout/list1"/>
    <dgm:cxn modelId="{D6E74958-4361-426F-B361-0A07A9F43E64}" type="presParOf" srcId="{5B1D27D8-2EAE-42DD-BEC5-D36D8208EE56}" destId="{5A25922D-A3F8-4BD9-98A7-D06CE5C15EF0}" srcOrd="4" destOrd="0" presId="urn:microsoft.com/office/officeart/2005/8/layout/list1"/>
    <dgm:cxn modelId="{603C3EA3-5139-4493-BFCC-A64B52ED242E}" type="presParOf" srcId="{5A25922D-A3F8-4BD9-98A7-D06CE5C15EF0}" destId="{25B4821E-D744-4CF9-A92E-57C986DD285D}" srcOrd="0" destOrd="0" presId="urn:microsoft.com/office/officeart/2005/8/layout/list1"/>
    <dgm:cxn modelId="{38998AFC-0D9C-46C8-9FF0-CF00F6973AFC}" type="presParOf" srcId="{5A25922D-A3F8-4BD9-98A7-D06CE5C15EF0}" destId="{DD35507F-2363-4D58-8DB9-E114E9DBA68E}" srcOrd="1" destOrd="0" presId="urn:microsoft.com/office/officeart/2005/8/layout/list1"/>
    <dgm:cxn modelId="{D386261F-DCF1-4C0B-9FB9-7CE39413CCC7}" type="presParOf" srcId="{5B1D27D8-2EAE-42DD-BEC5-D36D8208EE56}" destId="{22CF5412-BC15-45DE-ABA9-5B21B5EB86A8}" srcOrd="5" destOrd="0" presId="urn:microsoft.com/office/officeart/2005/8/layout/list1"/>
    <dgm:cxn modelId="{107AF833-CFC3-4C8D-9D87-BC33BC60FF0B}" type="presParOf" srcId="{5B1D27D8-2EAE-42DD-BEC5-D36D8208EE56}" destId="{788BB3FB-C313-4AE5-A0E4-0B324DAC9340}" srcOrd="6" destOrd="0" presId="urn:microsoft.com/office/officeart/2005/8/layout/list1"/>
    <dgm:cxn modelId="{C666A4C8-DAC8-46D3-8564-F93AA358B6C7}" type="presParOf" srcId="{5B1D27D8-2EAE-42DD-BEC5-D36D8208EE56}" destId="{3EA6872F-68F4-447E-BAC4-3EDDFCF3EF07}" srcOrd="7" destOrd="0" presId="urn:microsoft.com/office/officeart/2005/8/layout/list1"/>
    <dgm:cxn modelId="{C40357D4-E63B-4CB1-86E7-C5C7B84C7E07}" type="presParOf" srcId="{5B1D27D8-2EAE-42DD-BEC5-D36D8208EE56}" destId="{106577A8-7B8A-4749-B4C7-9BECC65A149D}" srcOrd="8" destOrd="0" presId="urn:microsoft.com/office/officeart/2005/8/layout/list1"/>
    <dgm:cxn modelId="{075197A5-68CC-4037-AA8F-6C7FF37EDDD4}" type="presParOf" srcId="{106577A8-7B8A-4749-B4C7-9BECC65A149D}" destId="{BDA83B09-9A69-4ED9-AC50-107E017BFB1B}" srcOrd="0" destOrd="0" presId="urn:microsoft.com/office/officeart/2005/8/layout/list1"/>
    <dgm:cxn modelId="{F701D3A0-B14E-4B1E-A5BD-8E936088C2A4}" type="presParOf" srcId="{106577A8-7B8A-4749-B4C7-9BECC65A149D}" destId="{C224C752-C1E1-43AF-A472-C34D6F9037A4}" srcOrd="1" destOrd="0" presId="urn:microsoft.com/office/officeart/2005/8/layout/list1"/>
    <dgm:cxn modelId="{93EEC80A-4D91-4807-BA4F-B5CB74045C69}" type="presParOf" srcId="{5B1D27D8-2EAE-42DD-BEC5-D36D8208EE56}" destId="{A085F9B5-718B-4578-A412-C5D4C66C7A53}" srcOrd="9" destOrd="0" presId="urn:microsoft.com/office/officeart/2005/8/layout/list1"/>
    <dgm:cxn modelId="{CD1DF46C-6B6D-4BDE-89B3-932259FF561F}" type="presParOf" srcId="{5B1D27D8-2EAE-42DD-BEC5-D36D8208EE56}" destId="{2DB6114C-4D7B-4755-9BA6-3246E57BA916}" srcOrd="10" destOrd="0" presId="urn:microsoft.com/office/officeart/2005/8/layout/list1"/>
    <dgm:cxn modelId="{1951C7D6-03C3-41BB-8C1E-5A48F7CD1034}" type="presParOf" srcId="{5B1D27D8-2EAE-42DD-BEC5-D36D8208EE56}" destId="{206513C9-3069-44EF-9C1C-E46D01AFA319}" srcOrd="11" destOrd="0" presId="urn:microsoft.com/office/officeart/2005/8/layout/list1"/>
    <dgm:cxn modelId="{92C04681-D4A5-472B-8FCE-B6303044F955}" type="presParOf" srcId="{5B1D27D8-2EAE-42DD-BEC5-D36D8208EE56}" destId="{3F2D3944-CDFA-4ABA-BEBB-545461DDCE1A}" srcOrd="12" destOrd="0" presId="urn:microsoft.com/office/officeart/2005/8/layout/list1"/>
    <dgm:cxn modelId="{EC6A51BA-9A48-4008-A52A-C570D3F4637E}" type="presParOf" srcId="{3F2D3944-CDFA-4ABA-BEBB-545461DDCE1A}" destId="{E29AB20A-1808-4786-BE45-F0F0A0A04501}" srcOrd="0" destOrd="0" presId="urn:microsoft.com/office/officeart/2005/8/layout/list1"/>
    <dgm:cxn modelId="{EE7F8EC7-2BC3-4F94-B571-F0EDBEFFBA7C}" type="presParOf" srcId="{3F2D3944-CDFA-4ABA-BEBB-545461DDCE1A}" destId="{82416D31-A4E6-4507-91D2-CB4977B006A0}" srcOrd="1" destOrd="0" presId="urn:microsoft.com/office/officeart/2005/8/layout/list1"/>
    <dgm:cxn modelId="{85F9DD1B-5A39-4FC1-B5E7-4DCE1A3B43CC}" type="presParOf" srcId="{5B1D27D8-2EAE-42DD-BEC5-D36D8208EE56}" destId="{C9B8E286-6EC7-4AB8-993D-B79A54DDE587}" srcOrd="13" destOrd="0" presId="urn:microsoft.com/office/officeart/2005/8/layout/list1"/>
    <dgm:cxn modelId="{DCE97A99-0093-4115-8B88-95E2CC6EAB6C}" type="presParOf" srcId="{5B1D27D8-2EAE-42DD-BEC5-D36D8208EE56}" destId="{299AA6D8-07AA-4F0A-8E40-76796DDE878F}" srcOrd="14" destOrd="0" presId="urn:microsoft.com/office/officeart/2005/8/layout/list1"/>
    <dgm:cxn modelId="{3CF4DEE3-08F8-4549-8BF4-E965D6A6A6CB}" type="presParOf" srcId="{5B1D27D8-2EAE-42DD-BEC5-D36D8208EE56}" destId="{0A96214F-FD17-44F2-853A-8FC478FD3B55}" srcOrd="15" destOrd="0" presId="urn:microsoft.com/office/officeart/2005/8/layout/list1"/>
    <dgm:cxn modelId="{89BD9F2F-1F8E-450B-8AB3-F37AD768B184}" type="presParOf" srcId="{5B1D27D8-2EAE-42DD-BEC5-D36D8208EE56}" destId="{AD1753FF-178A-4993-9C3B-BD41B61E3186}" srcOrd="16" destOrd="0" presId="urn:microsoft.com/office/officeart/2005/8/layout/list1"/>
    <dgm:cxn modelId="{3FF92AC4-7F5B-42C3-BC9E-7B4140B3CA9B}" type="presParOf" srcId="{AD1753FF-178A-4993-9C3B-BD41B61E3186}" destId="{E5AEE777-D0FC-4B59-BFC9-89DAD4C937CF}" srcOrd="0" destOrd="0" presId="urn:microsoft.com/office/officeart/2005/8/layout/list1"/>
    <dgm:cxn modelId="{824B1D5B-9329-4E22-81AC-D595A486A185}" type="presParOf" srcId="{AD1753FF-178A-4993-9C3B-BD41B61E3186}" destId="{7F0CAC0C-E060-428B-8F73-CB54EB25CE6E}" srcOrd="1" destOrd="0" presId="urn:microsoft.com/office/officeart/2005/8/layout/list1"/>
    <dgm:cxn modelId="{CFA4AA9A-C275-4B69-90D8-E9A615F02DF5}" type="presParOf" srcId="{5B1D27D8-2EAE-42DD-BEC5-D36D8208EE56}" destId="{86D3A3E5-22EC-44C7-941F-927EB1F490E8}" srcOrd="17" destOrd="0" presId="urn:microsoft.com/office/officeart/2005/8/layout/list1"/>
    <dgm:cxn modelId="{F9869A34-244C-4158-A5A7-3ED02801E339}" type="presParOf" srcId="{5B1D27D8-2EAE-42DD-BEC5-D36D8208EE56}" destId="{BA740DDD-7109-4759-9113-E8D0E8B33F29}"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0B57538-BEB6-4B03-837A-305C2BF2FBCB}"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4C442BCC-5CCA-4402-89CE-E62B8E2C7291}">
      <dgm:prSet/>
      <dgm:spPr/>
      <dgm:t>
        <a:bodyPr/>
        <a:lstStyle/>
        <a:p>
          <a:r>
            <a:rPr lang="en-US"/>
            <a:t>In Java, we have an </a:t>
          </a:r>
          <a:r>
            <a:rPr lang="en-US" b="1"/>
            <a:t>if...else...if</a:t>
          </a:r>
          <a:r>
            <a:rPr lang="en-US"/>
            <a:t> ladder, that can be used to execute one block of code among multiple other blocks.</a:t>
          </a:r>
        </a:p>
      </dgm:t>
    </dgm:pt>
    <dgm:pt modelId="{E41FF3AA-41AB-4B89-844D-C8AF35192492}" type="parTrans" cxnId="{C8781DE6-840D-4E45-94AB-68BE74A70E09}">
      <dgm:prSet/>
      <dgm:spPr/>
      <dgm:t>
        <a:bodyPr/>
        <a:lstStyle/>
        <a:p>
          <a:endParaRPr lang="en-US"/>
        </a:p>
      </dgm:t>
    </dgm:pt>
    <dgm:pt modelId="{6AAFEEC8-5E01-46B9-A98E-B654F7890EA8}" type="sibTrans" cxnId="{C8781DE6-840D-4E45-94AB-68BE74A70E09}">
      <dgm:prSet/>
      <dgm:spPr/>
      <dgm:t>
        <a:bodyPr/>
        <a:lstStyle/>
        <a:p>
          <a:endParaRPr lang="en-US"/>
        </a:p>
      </dgm:t>
    </dgm:pt>
    <dgm:pt modelId="{9CCD0546-0EFD-4A00-B57E-CD88FFAB0C6E}">
      <dgm:prSet/>
      <dgm:spPr/>
      <dgm:t>
        <a:bodyPr/>
        <a:lstStyle/>
        <a:p>
          <a:r>
            <a:rPr lang="en-US"/>
            <a:t>Here, if statements are executed from the top towards the bottom. When the test condition is true, codes inside the body of that if block is executed. And, program control jumps outside the </a:t>
          </a:r>
          <a:r>
            <a:rPr lang="en-US" b="1"/>
            <a:t>if...else...if</a:t>
          </a:r>
          <a:r>
            <a:rPr lang="en-US"/>
            <a:t> ladder.</a:t>
          </a:r>
        </a:p>
      </dgm:t>
    </dgm:pt>
    <dgm:pt modelId="{D7147250-533A-4F89-8152-24E32D744A19}" type="parTrans" cxnId="{15190D5D-3BB1-4961-913C-A9B0F3DC094F}">
      <dgm:prSet/>
      <dgm:spPr/>
      <dgm:t>
        <a:bodyPr/>
        <a:lstStyle/>
        <a:p>
          <a:endParaRPr lang="en-US"/>
        </a:p>
      </dgm:t>
    </dgm:pt>
    <dgm:pt modelId="{9286489B-7ABA-4960-9D47-C868A6F03605}" type="sibTrans" cxnId="{15190D5D-3BB1-4961-913C-A9B0F3DC094F}">
      <dgm:prSet/>
      <dgm:spPr/>
      <dgm:t>
        <a:bodyPr/>
        <a:lstStyle/>
        <a:p>
          <a:endParaRPr lang="en-US"/>
        </a:p>
      </dgm:t>
    </dgm:pt>
    <dgm:pt modelId="{82838FA2-9F1A-4807-82FE-2A575FC4CD59}">
      <dgm:prSet/>
      <dgm:spPr/>
      <dgm:t>
        <a:bodyPr/>
        <a:lstStyle/>
        <a:p>
          <a:r>
            <a:rPr lang="en-US"/>
            <a:t>If all test expressions are false, codes inside the body of else are executed.</a:t>
          </a:r>
        </a:p>
      </dgm:t>
    </dgm:pt>
    <dgm:pt modelId="{9F222D3A-54E0-48F1-99D0-0251B24E6B18}" type="parTrans" cxnId="{052E751D-A05B-4B4C-B236-5F1B4EED7786}">
      <dgm:prSet/>
      <dgm:spPr/>
      <dgm:t>
        <a:bodyPr/>
        <a:lstStyle/>
        <a:p>
          <a:endParaRPr lang="en-US"/>
        </a:p>
      </dgm:t>
    </dgm:pt>
    <dgm:pt modelId="{A7F94803-5E82-447A-9660-B975EB12D3F1}" type="sibTrans" cxnId="{052E751D-A05B-4B4C-B236-5F1B4EED7786}">
      <dgm:prSet/>
      <dgm:spPr/>
      <dgm:t>
        <a:bodyPr/>
        <a:lstStyle/>
        <a:p>
          <a:endParaRPr lang="en-US"/>
        </a:p>
      </dgm:t>
    </dgm:pt>
    <dgm:pt modelId="{2625AE3E-56DC-4FFC-8D00-31556F72E8D8}">
      <dgm:prSet/>
      <dgm:spPr/>
      <dgm:t>
        <a:bodyPr/>
        <a:lstStyle/>
        <a:p>
          <a:r>
            <a:rPr lang="en-US"/>
            <a:t>Note: Java provides a special operator called ternary operator, which is a kind of shorthand notation of if...else...if statement. To learn about the ternary operator, visit Java Ternary Operator.</a:t>
          </a:r>
        </a:p>
      </dgm:t>
    </dgm:pt>
    <dgm:pt modelId="{4902480E-4179-440C-88D8-66105F235DA3}" type="parTrans" cxnId="{B422CE8C-C686-4783-9054-01BD7519A48E}">
      <dgm:prSet/>
      <dgm:spPr/>
      <dgm:t>
        <a:bodyPr/>
        <a:lstStyle/>
        <a:p>
          <a:endParaRPr lang="en-US"/>
        </a:p>
      </dgm:t>
    </dgm:pt>
    <dgm:pt modelId="{D079712A-05B1-4356-B80B-9384094C035D}" type="sibTrans" cxnId="{B422CE8C-C686-4783-9054-01BD7519A48E}">
      <dgm:prSet/>
      <dgm:spPr/>
      <dgm:t>
        <a:bodyPr/>
        <a:lstStyle/>
        <a:p>
          <a:endParaRPr lang="en-US"/>
        </a:p>
      </dgm:t>
    </dgm:pt>
    <dgm:pt modelId="{1BD34628-A609-4934-B723-C73B40E51D53}" type="pres">
      <dgm:prSet presAssocID="{B0B57538-BEB6-4B03-837A-305C2BF2FBCB}" presName="diagram" presStyleCnt="0">
        <dgm:presLayoutVars>
          <dgm:dir/>
          <dgm:resizeHandles val="exact"/>
        </dgm:presLayoutVars>
      </dgm:prSet>
      <dgm:spPr/>
    </dgm:pt>
    <dgm:pt modelId="{BF5B912B-F2D0-4EB0-8C0C-46A199E01372}" type="pres">
      <dgm:prSet presAssocID="{4C442BCC-5CCA-4402-89CE-E62B8E2C7291}" presName="node" presStyleLbl="node1" presStyleIdx="0" presStyleCnt="4">
        <dgm:presLayoutVars>
          <dgm:bulletEnabled val="1"/>
        </dgm:presLayoutVars>
      </dgm:prSet>
      <dgm:spPr/>
    </dgm:pt>
    <dgm:pt modelId="{018725BC-AA06-4CCE-B673-64B6A4D3EF41}" type="pres">
      <dgm:prSet presAssocID="{6AAFEEC8-5E01-46B9-A98E-B654F7890EA8}" presName="sibTrans" presStyleCnt="0"/>
      <dgm:spPr/>
    </dgm:pt>
    <dgm:pt modelId="{ABB43E20-E6B9-492A-8E3B-50FE2A057904}" type="pres">
      <dgm:prSet presAssocID="{9CCD0546-0EFD-4A00-B57E-CD88FFAB0C6E}" presName="node" presStyleLbl="node1" presStyleIdx="1" presStyleCnt="4">
        <dgm:presLayoutVars>
          <dgm:bulletEnabled val="1"/>
        </dgm:presLayoutVars>
      </dgm:prSet>
      <dgm:spPr/>
    </dgm:pt>
    <dgm:pt modelId="{B20B8071-B31A-4E15-AF2E-186DF8E890E8}" type="pres">
      <dgm:prSet presAssocID="{9286489B-7ABA-4960-9D47-C868A6F03605}" presName="sibTrans" presStyleCnt="0"/>
      <dgm:spPr/>
    </dgm:pt>
    <dgm:pt modelId="{08BF7D38-3F77-4AAE-8152-55C95A2E3D53}" type="pres">
      <dgm:prSet presAssocID="{82838FA2-9F1A-4807-82FE-2A575FC4CD59}" presName="node" presStyleLbl="node1" presStyleIdx="2" presStyleCnt="4">
        <dgm:presLayoutVars>
          <dgm:bulletEnabled val="1"/>
        </dgm:presLayoutVars>
      </dgm:prSet>
      <dgm:spPr/>
    </dgm:pt>
    <dgm:pt modelId="{36E2ACDB-EFFB-476D-AA3C-990889140EFE}" type="pres">
      <dgm:prSet presAssocID="{A7F94803-5E82-447A-9660-B975EB12D3F1}" presName="sibTrans" presStyleCnt="0"/>
      <dgm:spPr/>
    </dgm:pt>
    <dgm:pt modelId="{DA6B7454-345E-4FBC-91EF-E30A800AB2CB}" type="pres">
      <dgm:prSet presAssocID="{2625AE3E-56DC-4FFC-8D00-31556F72E8D8}" presName="node" presStyleLbl="node1" presStyleIdx="3" presStyleCnt="4">
        <dgm:presLayoutVars>
          <dgm:bulletEnabled val="1"/>
        </dgm:presLayoutVars>
      </dgm:prSet>
      <dgm:spPr/>
    </dgm:pt>
  </dgm:ptLst>
  <dgm:cxnLst>
    <dgm:cxn modelId="{052E751D-A05B-4B4C-B236-5F1B4EED7786}" srcId="{B0B57538-BEB6-4B03-837A-305C2BF2FBCB}" destId="{82838FA2-9F1A-4807-82FE-2A575FC4CD59}" srcOrd="2" destOrd="0" parTransId="{9F222D3A-54E0-48F1-99D0-0251B24E6B18}" sibTransId="{A7F94803-5E82-447A-9660-B975EB12D3F1}"/>
    <dgm:cxn modelId="{EE22C726-ACA8-4C1E-9E69-C96BDF288791}" type="presOf" srcId="{4C442BCC-5CCA-4402-89CE-E62B8E2C7291}" destId="{BF5B912B-F2D0-4EB0-8C0C-46A199E01372}" srcOrd="0" destOrd="0" presId="urn:microsoft.com/office/officeart/2005/8/layout/default"/>
    <dgm:cxn modelId="{208DC838-113B-4C51-9DF7-349BDAC14CA1}" type="presOf" srcId="{2625AE3E-56DC-4FFC-8D00-31556F72E8D8}" destId="{DA6B7454-345E-4FBC-91EF-E30A800AB2CB}" srcOrd="0" destOrd="0" presId="urn:microsoft.com/office/officeart/2005/8/layout/default"/>
    <dgm:cxn modelId="{15190D5D-3BB1-4961-913C-A9B0F3DC094F}" srcId="{B0B57538-BEB6-4B03-837A-305C2BF2FBCB}" destId="{9CCD0546-0EFD-4A00-B57E-CD88FFAB0C6E}" srcOrd="1" destOrd="0" parTransId="{D7147250-533A-4F89-8152-24E32D744A19}" sibTransId="{9286489B-7ABA-4960-9D47-C868A6F03605}"/>
    <dgm:cxn modelId="{B422CE8C-C686-4783-9054-01BD7519A48E}" srcId="{B0B57538-BEB6-4B03-837A-305C2BF2FBCB}" destId="{2625AE3E-56DC-4FFC-8D00-31556F72E8D8}" srcOrd="3" destOrd="0" parTransId="{4902480E-4179-440C-88D8-66105F235DA3}" sibTransId="{D079712A-05B1-4356-B80B-9384094C035D}"/>
    <dgm:cxn modelId="{880599B9-CC6B-41E0-9630-C632DE14A182}" type="presOf" srcId="{82838FA2-9F1A-4807-82FE-2A575FC4CD59}" destId="{08BF7D38-3F77-4AAE-8152-55C95A2E3D53}" srcOrd="0" destOrd="0" presId="urn:microsoft.com/office/officeart/2005/8/layout/default"/>
    <dgm:cxn modelId="{7FF17CC2-5EDF-4FB4-95A8-F1B750CCB05E}" type="presOf" srcId="{9CCD0546-0EFD-4A00-B57E-CD88FFAB0C6E}" destId="{ABB43E20-E6B9-492A-8E3B-50FE2A057904}" srcOrd="0" destOrd="0" presId="urn:microsoft.com/office/officeart/2005/8/layout/default"/>
    <dgm:cxn modelId="{CAA268D5-D690-4C68-B771-02D0EA1DA9AC}" type="presOf" srcId="{B0B57538-BEB6-4B03-837A-305C2BF2FBCB}" destId="{1BD34628-A609-4934-B723-C73B40E51D53}" srcOrd="0" destOrd="0" presId="urn:microsoft.com/office/officeart/2005/8/layout/default"/>
    <dgm:cxn modelId="{C8781DE6-840D-4E45-94AB-68BE74A70E09}" srcId="{B0B57538-BEB6-4B03-837A-305C2BF2FBCB}" destId="{4C442BCC-5CCA-4402-89CE-E62B8E2C7291}" srcOrd="0" destOrd="0" parTransId="{E41FF3AA-41AB-4B89-844D-C8AF35192492}" sibTransId="{6AAFEEC8-5E01-46B9-A98E-B654F7890EA8}"/>
    <dgm:cxn modelId="{4FFB1D47-D80B-47C6-B04C-2956CCD4A9BE}" type="presParOf" srcId="{1BD34628-A609-4934-B723-C73B40E51D53}" destId="{BF5B912B-F2D0-4EB0-8C0C-46A199E01372}" srcOrd="0" destOrd="0" presId="urn:microsoft.com/office/officeart/2005/8/layout/default"/>
    <dgm:cxn modelId="{B174FF0C-AF00-4C83-A8BF-8DF3C86AAD51}" type="presParOf" srcId="{1BD34628-A609-4934-B723-C73B40E51D53}" destId="{018725BC-AA06-4CCE-B673-64B6A4D3EF41}" srcOrd="1" destOrd="0" presId="urn:microsoft.com/office/officeart/2005/8/layout/default"/>
    <dgm:cxn modelId="{4D379188-A246-4512-A020-D8925AB5816A}" type="presParOf" srcId="{1BD34628-A609-4934-B723-C73B40E51D53}" destId="{ABB43E20-E6B9-492A-8E3B-50FE2A057904}" srcOrd="2" destOrd="0" presId="urn:microsoft.com/office/officeart/2005/8/layout/default"/>
    <dgm:cxn modelId="{0566D26C-B437-44D7-9A99-DAC8A6B15CAA}" type="presParOf" srcId="{1BD34628-A609-4934-B723-C73B40E51D53}" destId="{B20B8071-B31A-4E15-AF2E-186DF8E890E8}" srcOrd="3" destOrd="0" presId="urn:microsoft.com/office/officeart/2005/8/layout/default"/>
    <dgm:cxn modelId="{838941D5-D727-4BAC-AFFC-E3AE5F16677E}" type="presParOf" srcId="{1BD34628-A609-4934-B723-C73B40E51D53}" destId="{08BF7D38-3F77-4AAE-8152-55C95A2E3D53}" srcOrd="4" destOrd="0" presId="urn:microsoft.com/office/officeart/2005/8/layout/default"/>
    <dgm:cxn modelId="{6573D5A0-997C-45D9-B5FD-1ACE8551B517}" type="presParOf" srcId="{1BD34628-A609-4934-B723-C73B40E51D53}" destId="{36E2ACDB-EFFB-476D-AA3C-990889140EFE}" srcOrd="5" destOrd="0" presId="urn:microsoft.com/office/officeart/2005/8/layout/default"/>
    <dgm:cxn modelId="{771F75E2-9C10-4420-92CC-A221B0753085}" type="presParOf" srcId="{1BD34628-A609-4934-B723-C73B40E51D53}" destId="{DA6B7454-345E-4FBC-91EF-E30A800AB2C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E3C8F3B-0C5C-4B47-91C7-74DD57C49FB7}"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3F14BE2B-C580-4C72-A72D-AD389ADA5DC3}">
      <dgm:prSet/>
      <dgm:spPr/>
      <dgm:t>
        <a:bodyPr/>
        <a:lstStyle/>
        <a:p>
          <a:r>
            <a:rPr lang="en-US"/>
            <a:t>In Java, it is also possible to use if.. else statements inside an if... else statement.</a:t>
          </a:r>
        </a:p>
      </dgm:t>
    </dgm:pt>
    <dgm:pt modelId="{632B8D8C-35F5-4F7F-AE79-7EFAECD62852}" type="parTrans" cxnId="{FF166513-950E-4DA7-9BA5-8817EB95B1C4}">
      <dgm:prSet/>
      <dgm:spPr/>
      <dgm:t>
        <a:bodyPr/>
        <a:lstStyle/>
        <a:p>
          <a:endParaRPr lang="en-US"/>
        </a:p>
      </dgm:t>
    </dgm:pt>
    <dgm:pt modelId="{EEBA88A9-CFDC-47CF-817A-1B720FCF6249}" type="sibTrans" cxnId="{FF166513-950E-4DA7-9BA5-8817EB95B1C4}">
      <dgm:prSet/>
      <dgm:spPr/>
      <dgm:t>
        <a:bodyPr/>
        <a:lstStyle/>
        <a:p>
          <a:endParaRPr lang="en-US"/>
        </a:p>
      </dgm:t>
    </dgm:pt>
    <dgm:pt modelId="{3919BF4B-E65A-4EDA-96C1-8D25ABDF4804}">
      <dgm:prSet/>
      <dgm:spPr/>
      <dgm:t>
        <a:bodyPr/>
        <a:lstStyle/>
        <a:p>
          <a:r>
            <a:rPr lang="en-US"/>
            <a:t>It's called the nested if...else statement.</a:t>
          </a:r>
        </a:p>
      </dgm:t>
    </dgm:pt>
    <dgm:pt modelId="{D0316359-6959-4659-8483-1AED8C04D4A2}" type="parTrans" cxnId="{EA4DCD22-FDE5-4A60-82FD-7134E30A02EC}">
      <dgm:prSet/>
      <dgm:spPr/>
      <dgm:t>
        <a:bodyPr/>
        <a:lstStyle/>
        <a:p>
          <a:endParaRPr lang="en-US"/>
        </a:p>
      </dgm:t>
    </dgm:pt>
    <dgm:pt modelId="{9B116061-FDBF-4287-B584-2129C2D6BB2A}" type="sibTrans" cxnId="{EA4DCD22-FDE5-4A60-82FD-7134E30A02EC}">
      <dgm:prSet/>
      <dgm:spPr/>
      <dgm:t>
        <a:bodyPr/>
        <a:lstStyle/>
        <a:p>
          <a:endParaRPr lang="en-US"/>
        </a:p>
      </dgm:t>
    </dgm:pt>
    <dgm:pt modelId="{EA5AE97E-7ACD-4034-803B-BFBE3CFB6449}">
      <dgm:prSet/>
      <dgm:spPr/>
      <dgm:t>
        <a:bodyPr/>
        <a:lstStyle/>
        <a:p>
          <a:r>
            <a:rPr lang="en-US"/>
            <a:t>Here's a program to find the largest of </a:t>
          </a:r>
          <a:r>
            <a:rPr lang="en-US" b="1"/>
            <a:t>3</a:t>
          </a:r>
          <a:r>
            <a:rPr lang="en-US"/>
            <a:t> numbers using the nested if...else statement.</a:t>
          </a:r>
        </a:p>
      </dgm:t>
    </dgm:pt>
    <dgm:pt modelId="{2FCB4497-716C-4F1F-9E99-18A22349832A}" type="parTrans" cxnId="{BFAFCC82-4596-4AE0-8363-3F922CACDA81}">
      <dgm:prSet/>
      <dgm:spPr/>
      <dgm:t>
        <a:bodyPr/>
        <a:lstStyle/>
        <a:p>
          <a:endParaRPr lang="en-US"/>
        </a:p>
      </dgm:t>
    </dgm:pt>
    <dgm:pt modelId="{198B0A78-11BE-4AEC-BC97-B3D0790D02C8}" type="sibTrans" cxnId="{BFAFCC82-4596-4AE0-8363-3F922CACDA81}">
      <dgm:prSet/>
      <dgm:spPr/>
      <dgm:t>
        <a:bodyPr/>
        <a:lstStyle/>
        <a:p>
          <a:endParaRPr lang="en-US"/>
        </a:p>
      </dgm:t>
    </dgm:pt>
    <dgm:pt modelId="{33F2088D-414F-46C9-A31C-08F565EA14D5}" type="pres">
      <dgm:prSet presAssocID="{8E3C8F3B-0C5C-4B47-91C7-74DD57C49FB7}" presName="vert0" presStyleCnt="0">
        <dgm:presLayoutVars>
          <dgm:dir/>
          <dgm:animOne val="branch"/>
          <dgm:animLvl val="lvl"/>
        </dgm:presLayoutVars>
      </dgm:prSet>
      <dgm:spPr/>
    </dgm:pt>
    <dgm:pt modelId="{14C7617B-4A64-43B9-ACEB-1217483015F8}" type="pres">
      <dgm:prSet presAssocID="{3F14BE2B-C580-4C72-A72D-AD389ADA5DC3}" presName="thickLine" presStyleLbl="alignNode1" presStyleIdx="0" presStyleCnt="3"/>
      <dgm:spPr/>
    </dgm:pt>
    <dgm:pt modelId="{E36A8A96-BDA8-4125-9141-A27ED8F79B69}" type="pres">
      <dgm:prSet presAssocID="{3F14BE2B-C580-4C72-A72D-AD389ADA5DC3}" presName="horz1" presStyleCnt="0"/>
      <dgm:spPr/>
    </dgm:pt>
    <dgm:pt modelId="{F219D0C0-4610-45F5-A71F-06046CA3F2FF}" type="pres">
      <dgm:prSet presAssocID="{3F14BE2B-C580-4C72-A72D-AD389ADA5DC3}" presName="tx1" presStyleLbl="revTx" presStyleIdx="0" presStyleCnt="3"/>
      <dgm:spPr/>
    </dgm:pt>
    <dgm:pt modelId="{851F9180-7490-4C14-BDDE-514D14083B75}" type="pres">
      <dgm:prSet presAssocID="{3F14BE2B-C580-4C72-A72D-AD389ADA5DC3}" presName="vert1" presStyleCnt="0"/>
      <dgm:spPr/>
    </dgm:pt>
    <dgm:pt modelId="{5980F8DC-A0A0-4D40-B27D-18AB526A25B3}" type="pres">
      <dgm:prSet presAssocID="{3919BF4B-E65A-4EDA-96C1-8D25ABDF4804}" presName="thickLine" presStyleLbl="alignNode1" presStyleIdx="1" presStyleCnt="3"/>
      <dgm:spPr/>
    </dgm:pt>
    <dgm:pt modelId="{399A3C22-A177-434F-B27D-C9D5BF648411}" type="pres">
      <dgm:prSet presAssocID="{3919BF4B-E65A-4EDA-96C1-8D25ABDF4804}" presName="horz1" presStyleCnt="0"/>
      <dgm:spPr/>
    </dgm:pt>
    <dgm:pt modelId="{03DA6D07-2319-4E54-9A24-33F04E51D238}" type="pres">
      <dgm:prSet presAssocID="{3919BF4B-E65A-4EDA-96C1-8D25ABDF4804}" presName="tx1" presStyleLbl="revTx" presStyleIdx="1" presStyleCnt="3"/>
      <dgm:spPr/>
    </dgm:pt>
    <dgm:pt modelId="{2FFE9C11-132D-4FC6-878C-BA9DBE98266F}" type="pres">
      <dgm:prSet presAssocID="{3919BF4B-E65A-4EDA-96C1-8D25ABDF4804}" presName="vert1" presStyleCnt="0"/>
      <dgm:spPr/>
    </dgm:pt>
    <dgm:pt modelId="{53E37490-4D25-4AE6-93FB-988EA250A8A1}" type="pres">
      <dgm:prSet presAssocID="{EA5AE97E-7ACD-4034-803B-BFBE3CFB6449}" presName="thickLine" presStyleLbl="alignNode1" presStyleIdx="2" presStyleCnt="3"/>
      <dgm:spPr/>
    </dgm:pt>
    <dgm:pt modelId="{11553AF3-4C2C-4C0D-9125-5C039469F768}" type="pres">
      <dgm:prSet presAssocID="{EA5AE97E-7ACD-4034-803B-BFBE3CFB6449}" presName="horz1" presStyleCnt="0"/>
      <dgm:spPr/>
    </dgm:pt>
    <dgm:pt modelId="{C19DB972-6BA2-4579-A4E3-2CDC72888123}" type="pres">
      <dgm:prSet presAssocID="{EA5AE97E-7ACD-4034-803B-BFBE3CFB6449}" presName="tx1" presStyleLbl="revTx" presStyleIdx="2" presStyleCnt="3"/>
      <dgm:spPr/>
    </dgm:pt>
    <dgm:pt modelId="{E930E465-3D5D-4C40-A748-96273D412E3D}" type="pres">
      <dgm:prSet presAssocID="{EA5AE97E-7ACD-4034-803B-BFBE3CFB6449}" presName="vert1" presStyleCnt="0"/>
      <dgm:spPr/>
    </dgm:pt>
  </dgm:ptLst>
  <dgm:cxnLst>
    <dgm:cxn modelId="{FF166513-950E-4DA7-9BA5-8817EB95B1C4}" srcId="{8E3C8F3B-0C5C-4B47-91C7-74DD57C49FB7}" destId="{3F14BE2B-C580-4C72-A72D-AD389ADA5DC3}" srcOrd="0" destOrd="0" parTransId="{632B8D8C-35F5-4F7F-AE79-7EFAECD62852}" sibTransId="{EEBA88A9-CFDC-47CF-817A-1B720FCF6249}"/>
    <dgm:cxn modelId="{EA4DCD22-FDE5-4A60-82FD-7134E30A02EC}" srcId="{8E3C8F3B-0C5C-4B47-91C7-74DD57C49FB7}" destId="{3919BF4B-E65A-4EDA-96C1-8D25ABDF4804}" srcOrd="1" destOrd="0" parTransId="{D0316359-6959-4659-8483-1AED8C04D4A2}" sibTransId="{9B116061-FDBF-4287-B584-2129C2D6BB2A}"/>
    <dgm:cxn modelId="{EF913667-6A15-4FBB-9DB3-EDDB5A927D27}" type="presOf" srcId="{8E3C8F3B-0C5C-4B47-91C7-74DD57C49FB7}" destId="{33F2088D-414F-46C9-A31C-08F565EA14D5}" srcOrd="0" destOrd="0" presId="urn:microsoft.com/office/officeart/2008/layout/LinedList"/>
    <dgm:cxn modelId="{033B9080-FCEA-4403-8B47-A53FBDFAFE71}" type="presOf" srcId="{3919BF4B-E65A-4EDA-96C1-8D25ABDF4804}" destId="{03DA6D07-2319-4E54-9A24-33F04E51D238}" srcOrd="0" destOrd="0" presId="urn:microsoft.com/office/officeart/2008/layout/LinedList"/>
    <dgm:cxn modelId="{BFAFCC82-4596-4AE0-8363-3F922CACDA81}" srcId="{8E3C8F3B-0C5C-4B47-91C7-74DD57C49FB7}" destId="{EA5AE97E-7ACD-4034-803B-BFBE3CFB6449}" srcOrd="2" destOrd="0" parTransId="{2FCB4497-716C-4F1F-9E99-18A22349832A}" sibTransId="{198B0A78-11BE-4AEC-BC97-B3D0790D02C8}"/>
    <dgm:cxn modelId="{E4F0F284-E556-4902-8948-B20FB51AFBE8}" type="presOf" srcId="{EA5AE97E-7ACD-4034-803B-BFBE3CFB6449}" destId="{C19DB972-6BA2-4579-A4E3-2CDC72888123}" srcOrd="0" destOrd="0" presId="urn:microsoft.com/office/officeart/2008/layout/LinedList"/>
    <dgm:cxn modelId="{32A06BC1-B063-4BC4-B447-F38D61B250CC}" type="presOf" srcId="{3F14BE2B-C580-4C72-A72D-AD389ADA5DC3}" destId="{F219D0C0-4610-45F5-A71F-06046CA3F2FF}" srcOrd="0" destOrd="0" presId="urn:microsoft.com/office/officeart/2008/layout/LinedList"/>
    <dgm:cxn modelId="{FEEA19B9-6CC0-4B66-8285-BAFAACE4B58E}" type="presParOf" srcId="{33F2088D-414F-46C9-A31C-08F565EA14D5}" destId="{14C7617B-4A64-43B9-ACEB-1217483015F8}" srcOrd="0" destOrd="0" presId="urn:microsoft.com/office/officeart/2008/layout/LinedList"/>
    <dgm:cxn modelId="{4E75CC20-28A8-4F34-A4E8-A68F1DCAC4EA}" type="presParOf" srcId="{33F2088D-414F-46C9-A31C-08F565EA14D5}" destId="{E36A8A96-BDA8-4125-9141-A27ED8F79B69}" srcOrd="1" destOrd="0" presId="urn:microsoft.com/office/officeart/2008/layout/LinedList"/>
    <dgm:cxn modelId="{3EC87765-97D1-49E8-B25F-E5E0CBAE5F25}" type="presParOf" srcId="{E36A8A96-BDA8-4125-9141-A27ED8F79B69}" destId="{F219D0C0-4610-45F5-A71F-06046CA3F2FF}" srcOrd="0" destOrd="0" presId="urn:microsoft.com/office/officeart/2008/layout/LinedList"/>
    <dgm:cxn modelId="{00EF7107-694A-4E34-A7B6-354E98E7FC9D}" type="presParOf" srcId="{E36A8A96-BDA8-4125-9141-A27ED8F79B69}" destId="{851F9180-7490-4C14-BDDE-514D14083B75}" srcOrd="1" destOrd="0" presId="urn:microsoft.com/office/officeart/2008/layout/LinedList"/>
    <dgm:cxn modelId="{C6F3BF70-CFB3-42A8-B3E6-50E9C26B805A}" type="presParOf" srcId="{33F2088D-414F-46C9-A31C-08F565EA14D5}" destId="{5980F8DC-A0A0-4D40-B27D-18AB526A25B3}" srcOrd="2" destOrd="0" presId="urn:microsoft.com/office/officeart/2008/layout/LinedList"/>
    <dgm:cxn modelId="{40AA2E19-4BE1-4981-B0A0-C0256CB491EC}" type="presParOf" srcId="{33F2088D-414F-46C9-A31C-08F565EA14D5}" destId="{399A3C22-A177-434F-B27D-C9D5BF648411}" srcOrd="3" destOrd="0" presId="urn:microsoft.com/office/officeart/2008/layout/LinedList"/>
    <dgm:cxn modelId="{25EA9975-4462-4226-9810-78FC4E92218D}" type="presParOf" srcId="{399A3C22-A177-434F-B27D-C9D5BF648411}" destId="{03DA6D07-2319-4E54-9A24-33F04E51D238}" srcOrd="0" destOrd="0" presId="urn:microsoft.com/office/officeart/2008/layout/LinedList"/>
    <dgm:cxn modelId="{166EA395-12C4-46F9-B64B-863AF6001A59}" type="presParOf" srcId="{399A3C22-A177-434F-B27D-C9D5BF648411}" destId="{2FFE9C11-132D-4FC6-878C-BA9DBE98266F}" srcOrd="1" destOrd="0" presId="urn:microsoft.com/office/officeart/2008/layout/LinedList"/>
    <dgm:cxn modelId="{478C882B-4137-4514-AEC6-06F9F46B196D}" type="presParOf" srcId="{33F2088D-414F-46C9-A31C-08F565EA14D5}" destId="{53E37490-4D25-4AE6-93FB-988EA250A8A1}" srcOrd="4" destOrd="0" presId="urn:microsoft.com/office/officeart/2008/layout/LinedList"/>
    <dgm:cxn modelId="{CF34E3DE-564D-40C2-BBD3-61461E2D1917}" type="presParOf" srcId="{33F2088D-414F-46C9-A31C-08F565EA14D5}" destId="{11553AF3-4C2C-4C0D-9125-5C039469F768}" srcOrd="5" destOrd="0" presId="urn:microsoft.com/office/officeart/2008/layout/LinedList"/>
    <dgm:cxn modelId="{CEE0BD6D-1A72-49BD-9E43-A890AB41A3F7}" type="presParOf" srcId="{11553AF3-4C2C-4C0D-9125-5C039469F768}" destId="{C19DB972-6BA2-4579-A4E3-2CDC72888123}" srcOrd="0" destOrd="0" presId="urn:microsoft.com/office/officeart/2008/layout/LinedList"/>
    <dgm:cxn modelId="{770D8B9E-72E2-4E78-B1AD-835D897E6D80}" type="presParOf" srcId="{11553AF3-4C2C-4C0D-9125-5C039469F768}" destId="{E930E465-3D5D-4C40-A748-96273D412E3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0550C68-44DF-44FC-B217-E4E43C871EA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87F4298-79D1-4C43-AD98-33917E9002FF}">
      <dgm:prSet/>
      <dgm:spPr/>
      <dgm:t>
        <a:bodyPr/>
        <a:lstStyle/>
        <a:p>
          <a:r>
            <a:rPr lang="en-US"/>
            <a:t>The break statement is used to terminate the </a:t>
          </a:r>
          <a:r>
            <a:rPr lang="en-US" b="1"/>
            <a:t>switch-case</a:t>
          </a:r>
          <a:r>
            <a:rPr lang="en-US"/>
            <a:t> statement. </a:t>
          </a:r>
        </a:p>
      </dgm:t>
    </dgm:pt>
    <dgm:pt modelId="{F71B3FBA-210B-45AA-B1CB-0A41843C54BE}" type="parTrans" cxnId="{3446AC10-45FF-488F-B626-939B7F951AD2}">
      <dgm:prSet/>
      <dgm:spPr/>
      <dgm:t>
        <a:bodyPr/>
        <a:lstStyle/>
        <a:p>
          <a:endParaRPr lang="en-US"/>
        </a:p>
      </dgm:t>
    </dgm:pt>
    <dgm:pt modelId="{5892C17F-146D-480D-B499-AC21AF4C00E3}" type="sibTrans" cxnId="{3446AC10-45FF-488F-B626-939B7F951AD2}">
      <dgm:prSet/>
      <dgm:spPr/>
      <dgm:t>
        <a:bodyPr/>
        <a:lstStyle/>
        <a:p>
          <a:endParaRPr lang="en-US"/>
        </a:p>
      </dgm:t>
    </dgm:pt>
    <dgm:pt modelId="{743700E7-1775-40CD-8EA2-AE80DB63F9F2}">
      <dgm:prSet/>
      <dgm:spPr/>
      <dgm:t>
        <a:bodyPr/>
        <a:lstStyle/>
        <a:p>
          <a:r>
            <a:rPr lang="en-US"/>
            <a:t>If break is not used, all the cases after the matching case are also executed.</a:t>
          </a:r>
        </a:p>
      </dgm:t>
    </dgm:pt>
    <dgm:pt modelId="{8CAC6887-25D6-4C9B-9711-128BE07D4E6E}" type="parTrans" cxnId="{F3E9FE6E-B87A-4C37-A56D-1FB6A2064C6C}">
      <dgm:prSet/>
      <dgm:spPr/>
      <dgm:t>
        <a:bodyPr/>
        <a:lstStyle/>
        <a:p>
          <a:endParaRPr lang="en-US"/>
        </a:p>
      </dgm:t>
    </dgm:pt>
    <dgm:pt modelId="{61FF6DC6-533D-4655-833A-E0709E3BB181}" type="sibTrans" cxnId="{F3E9FE6E-B87A-4C37-A56D-1FB6A2064C6C}">
      <dgm:prSet/>
      <dgm:spPr/>
      <dgm:t>
        <a:bodyPr/>
        <a:lstStyle/>
        <a:p>
          <a:endParaRPr lang="en-US"/>
        </a:p>
      </dgm:t>
    </dgm:pt>
    <dgm:pt modelId="{593E1583-455E-46C9-84B0-B7F459C7EB11}" type="pres">
      <dgm:prSet presAssocID="{20550C68-44DF-44FC-B217-E4E43C871EA1}" presName="linear" presStyleCnt="0">
        <dgm:presLayoutVars>
          <dgm:animLvl val="lvl"/>
          <dgm:resizeHandles val="exact"/>
        </dgm:presLayoutVars>
      </dgm:prSet>
      <dgm:spPr/>
    </dgm:pt>
    <dgm:pt modelId="{8523CB44-2D87-4DC4-BE5A-A4AD4B15C45B}" type="pres">
      <dgm:prSet presAssocID="{087F4298-79D1-4C43-AD98-33917E9002FF}" presName="parentText" presStyleLbl="node1" presStyleIdx="0" presStyleCnt="2">
        <dgm:presLayoutVars>
          <dgm:chMax val="0"/>
          <dgm:bulletEnabled val="1"/>
        </dgm:presLayoutVars>
      </dgm:prSet>
      <dgm:spPr/>
    </dgm:pt>
    <dgm:pt modelId="{F9E315C9-4C79-4BE9-B776-84AB4BE09EFD}" type="pres">
      <dgm:prSet presAssocID="{5892C17F-146D-480D-B499-AC21AF4C00E3}" presName="spacer" presStyleCnt="0"/>
      <dgm:spPr/>
    </dgm:pt>
    <dgm:pt modelId="{35192AA6-4310-4BD6-94F7-7F0B09A33F30}" type="pres">
      <dgm:prSet presAssocID="{743700E7-1775-40CD-8EA2-AE80DB63F9F2}" presName="parentText" presStyleLbl="node1" presStyleIdx="1" presStyleCnt="2">
        <dgm:presLayoutVars>
          <dgm:chMax val="0"/>
          <dgm:bulletEnabled val="1"/>
        </dgm:presLayoutVars>
      </dgm:prSet>
      <dgm:spPr/>
    </dgm:pt>
  </dgm:ptLst>
  <dgm:cxnLst>
    <dgm:cxn modelId="{3446AC10-45FF-488F-B626-939B7F951AD2}" srcId="{20550C68-44DF-44FC-B217-E4E43C871EA1}" destId="{087F4298-79D1-4C43-AD98-33917E9002FF}" srcOrd="0" destOrd="0" parTransId="{F71B3FBA-210B-45AA-B1CB-0A41843C54BE}" sibTransId="{5892C17F-146D-480D-B499-AC21AF4C00E3}"/>
    <dgm:cxn modelId="{F3E9FE6E-B87A-4C37-A56D-1FB6A2064C6C}" srcId="{20550C68-44DF-44FC-B217-E4E43C871EA1}" destId="{743700E7-1775-40CD-8EA2-AE80DB63F9F2}" srcOrd="1" destOrd="0" parTransId="{8CAC6887-25D6-4C9B-9711-128BE07D4E6E}" sibTransId="{61FF6DC6-533D-4655-833A-E0709E3BB181}"/>
    <dgm:cxn modelId="{1357EB79-B0C0-4E5F-9B2B-208689E3FACD}" type="presOf" srcId="{087F4298-79D1-4C43-AD98-33917E9002FF}" destId="{8523CB44-2D87-4DC4-BE5A-A4AD4B15C45B}" srcOrd="0" destOrd="0" presId="urn:microsoft.com/office/officeart/2005/8/layout/vList2"/>
    <dgm:cxn modelId="{30DB6EA8-BAE9-4A9C-929D-92161E055C68}" type="presOf" srcId="{20550C68-44DF-44FC-B217-E4E43C871EA1}" destId="{593E1583-455E-46C9-84B0-B7F459C7EB11}" srcOrd="0" destOrd="0" presId="urn:microsoft.com/office/officeart/2005/8/layout/vList2"/>
    <dgm:cxn modelId="{6E17B7B8-C802-46FF-AE19-F45FF6F3959F}" type="presOf" srcId="{743700E7-1775-40CD-8EA2-AE80DB63F9F2}" destId="{35192AA6-4310-4BD6-94F7-7F0B09A33F30}" srcOrd="0" destOrd="0" presId="urn:microsoft.com/office/officeart/2005/8/layout/vList2"/>
    <dgm:cxn modelId="{16D565B7-5571-4FB5-832F-C4EC495AEAE9}" type="presParOf" srcId="{593E1583-455E-46C9-84B0-B7F459C7EB11}" destId="{8523CB44-2D87-4DC4-BE5A-A4AD4B15C45B}" srcOrd="0" destOrd="0" presId="urn:microsoft.com/office/officeart/2005/8/layout/vList2"/>
    <dgm:cxn modelId="{73AA5F6C-BD3E-4016-B461-05B4E7949416}" type="presParOf" srcId="{593E1583-455E-46C9-84B0-B7F459C7EB11}" destId="{F9E315C9-4C79-4BE9-B776-84AB4BE09EFD}" srcOrd="1" destOrd="0" presId="urn:microsoft.com/office/officeart/2005/8/layout/vList2"/>
    <dgm:cxn modelId="{C2A1F6DE-9133-4C75-9A48-7F0DA87FB727}" type="presParOf" srcId="{593E1583-455E-46C9-84B0-B7F459C7EB11}" destId="{35192AA6-4310-4BD6-94F7-7F0B09A33F3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17022C-30F1-47C9-9F86-40291B15FD6C}" type="doc">
      <dgm:prSet loTypeId="urn:microsoft.com/office/officeart/2005/8/layout/arrow5" loCatId="relationship" qsTypeId="urn:microsoft.com/office/officeart/2005/8/quickstyle/simple1" qsCatId="simple" csTypeId="urn:microsoft.com/office/officeart/2005/8/colors/accent2_2" csCatId="accent2"/>
      <dgm:spPr/>
      <dgm:t>
        <a:bodyPr/>
        <a:lstStyle/>
        <a:p>
          <a:endParaRPr lang="en-US"/>
        </a:p>
      </dgm:t>
    </dgm:pt>
    <dgm:pt modelId="{4DB21B73-3C1F-41DA-9F70-5B49F233177F}">
      <dgm:prSet/>
      <dgm:spPr/>
      <dgm:t>
        <a:bodyPr/>
        <a:lstStyle/>
        <a:p>
          <a:r>
            <a:rPr lang="en-US"/>
            <a:t>Process API updates in Java 9</a:t>
          </a:r>
        </a:p>
      </dgm:t>
    </dgm:pt>
    <dgm:pt modelId="{C3F1C232-594C-43EA-B4EF-12F76B87AB5F}" type="parTrans" cxnId="{AAE25CE2-8321-4155-9279-FE46F652188E}">
      <dgm:prSet/>
      <dgm:spPr/>
      <dgm:t>
        <a:bodyPr/>
        <a:lstStyle/>
        <a:p>
          <a:endParaRPr lang="en-US"/>
        </a:p>
      </dgm:t>
    </dgm:pt>
    <dgm:pt modelId="{3C444A06-AC9C-40D5-B5FC-84AA5EE13E32}" type="sibTrans" cxnId="{AAE25CE2-8321-4155-9279-FE46F652188E}">
      <dgm:prSet/>
      <dgm:spPr/>
      <dgm:t>
        <a:bodyPr/>
        <a:lstStyle/>
        <a:p>
          <a:endParaRPr lang="en-US"/>
        </a:p>
      </dgm:t>
    </dgm:pt>
    <dgm:pt modelId="{2AC95BEB-D822-48F0-9E0E-97DEFABF4A5C}">
      <dgm:prSet/>
      <dgm:spPr/>
      <dgm:t>
        <a:bodyPr/>
        <a:lstStyle/>
        <a:p>
          <a:r>
            <a:rPr lang="en-US"/>
            <a:t>HTTP/2 client in Java 9</a:t>
          </a:r>
        </a:p>
      </dgm:t>
    </dgm:pt>
    <dgm:pt modelId="{3532A344-AFB7-4C71-9FA9-33274F856551}" type="parTrans" cxnId="{D4717DB4-E671-433A-B0DA-01BBCFB0891B}">
      <dgm:prSet/>
      <dgm:spPr/>
      <dgm:t>
        <a:bodyPr/>
        <a:lstStyle/>
        <a:p>
          <a:endParaRPr lang="en-US"/>
        </a:p>
      </dgm:t>
    </dgm:pt>
    <dgm:pt modelId="{326F94F8-5B50-4622-BE2E-2448AAAD4A67}" type="sibTrans" cxnId="{D4717DB4-E671-433A-B0DA-01BBCFB0891B}">
      <dgm:prSet/>
      <dgm:spPr/>
      <dgm:t>
        <a:bodyPr/>
        <a:lstStyle/>
        <a:p>
          <a:endParaRPr lang="en-US"/>
        </a:p>
      </dgm:t>
    </dgm:pt>
    <dgm:pt modelId="{D0201C2D-DA59-4B49-87F2-7E073CC960CE}">
      <dgm:prSet/>
      <dgm:spPr/>
      <dgm:t>
        <a:bodyPr/>
        <a:lstStyle/>
        <a:p>
          <a:r>
            <a:rPr lang="en-US"/>
            <a:t>Java Shell Scripting (Read-Eval-Print-Loop) in Java 9</a:t>
          </a:r>
        </a:p>
      </dgm:t>
    </dgm:pt>
    <dgm:pt modelId="{AB4144CD-7722-431C-999F-6C3F3CCCF006}" type="parTrans" cxnId="{3FC982AB-8FFF-4681-8658-881A2C30667B}">
      <dgm:prSet/>
      <dgm:spPr/>
      <dgm:t>
        <a:bodyPr/>
        <a:lstStyle/>
        <a:p>
          <a:endParaRPr lang="en-US"/>
        </a:p>
      </dgm:t>
    </dgm:pt>
    <dgm:pt modelId="{3B7FBDEC-227B-40BD-872D-E13FC7C75A69}" type="sibTrans" cxnId="{3FC982AB-8FFF-4681-8658-881A2C30667B}">
      <dgm:prSet/>
      <dgm:spPr/>
      <dgm:t>
        <a:bodyPr/>
        <a:lstStyle/>
        <a:p>
          <a:endParaRPr lang="en-US"/>
        </a:p>
      </dgm:t>
    </dgm:pt>
    <dgm:pt modelId="{E487C490-3DF7-4ECD-9706-F33A82575A66}">
      <dgm:prSet/>
      <dgm:spPr/>
      <dgm:t>
        <a:bodyPr/>
        <a:lstStyle/>
        <a:p>
          <a:r>
            <a:rPr lang="en-US"/>
            <a:t>Multi-release JAR files feature in Java 9</a:t>
          </a:r>
        </a:p>
      </dgm:t>
    </dgm:pt>
    <dgm:pt modelId="{2D8C828C-1E3B-4F15-AA81-97342DE7165E}" type="parTrans" cxnId="{B283A5C8-21E8-41F8-80A5-15DEB5640699}">
      <dgm:prSet/>
      <dgm:spPr/>
      <dgm:t>
        <a:bodyPr/>
        <a:lstStyle/>
        <a:p>
          <a:endParaRPr lang="en-US"/>
        </a:p>
      </dgm:t>
    </dgm:pt>
    <dgm:pt modelId="{92FB8080-4EE3-4768-8455-300513C45C9C}" type="sibTrans" cxnId="{B283A5C8-21E8-41F8-80A5-15DEB5640699}">
      <dgm:prSet/>
      <dgm:spPr/>
      <dgm:t>
        <a:bodyPr/>
        <a:lstStyle/>
        <a:p>
          <a:endParaRPr lang="en-US"/>
        </a:p>
      </dgm:t>
    </dgm:pt>
    <dgm:pt modelId="{92D21454-8DAF-4BBF-8862-7FA75810AB9E}">
      <dgm:prSet/>
      <dgm:spPr/>
      <dgm:t>
        <a:bodyPr/>
        <a:lstStyle/>
        <a:p>
          <a:r>
            <a:rPr lang="en-US"/>
            <a:t>More Concurrency Updates feature in Java 9</a:t>
          </a:r>
        </a:p>
      </dgm:t>
    </dgm:pt>
    <dgm:pt modelId="{67C51AFD-15CC-472E-9BAB-DF1F882AFF41}" type="parTrans" cxnId="{E44A87E0-629E-4A03-9B0D-29DD2D0D16F5}">
      <dgm:prSet/>
      <dgm:spPr/>
      <dgm:t>
        <a:bodyPr/>
        <a:lstStyle/>
        <a:p>
          <a:endParaRPr lang="en-US"/>
        </a:p>
      </dgm:t>
    </dgm:pt>
    <dgm:pt modelId="{AC77BDD5-5BBD-4653-A952-B6E32A0003E3}" type="sibTrans" cxnId="{E44A87E0-629E-4A03-9B0D-29DD2D0D16F5}">
      <dgm:prSet/>
      <dgm:spPr/>
      <dgm:t>
        <a:bodyPr/>
        <a:lstStyle/>
        <a:p>
          <a:endParaRPr lang="en-US"/>
        </a:p>
      </dgm:t>
    </dgm:pt>
    <dgm:pt modelId="{6C75766D-42ED-4FA0-A383-A33D45423C22}">
      <dgm:prSet/>
      <dgm:spPr/>
      <dgm:t>
        <a:bodyPr/>
        <a:lstStyle/>
        <a:p>
          <a:r>
            <a:rPr lang="en-US"/>
            <a:t>Project Jigsaw in Java 9</a:t>
          </a:r>
        </a:p>
      </dgm:t>
    </dgm:pt>
    <dgm:pt modelId="{FF0D6952-57B5-44BD-A1F2-1BDB648FF0DA}" type="parTrans" cxnId="{27866CBE-C39F-42A2-9CC5-E6FE0ACA469F}">
      <dgm:prSet/>
      <dgm:spPr/>
      <dgm:t>
        <a:bodyPr/>
        <a:lstStyle/>
        <a:p>
          <a:endParaRPr lang="en-US"/>
        </a:p>
      </dgm:t>
    </dgm:pt>
    <dgm:pt modelId="{6661C91C-D4C3-4754-B9A1-E087C221144B}" type="sibTrans" cxnId="{27866CBE-C39F-42A2-9CC5-E6FE0ACA469F}">
      <dgm:prSet/>
      <dgm:spPr/>
      <dgm:t>
        <a:bodyPr/>
        <a:lstStyle/>
        <a:p>
          <a:endParaRPr lang="en-US"/>
        </a:p>
      </dgm:t>
    </dgm:pt>
    <dgm:pt modelId="{CE07E489-E86D-45DD-822F-86784D252795}" type="pres">
      <dgm:prSet presAssocID="{6317022C-30F1-47C9-9F86-40291B15FD6C}" presName="diagram" presStyleCnt="0">
        <dgm:presLayoutVars>
          <dgm:dir/>
          <dgm:resizeHandles val="exact"/>
        </dgm:presLayoutVars>
      </dgm:prSet>
      <dgm:spPr/>
    </dgm:pt>
    <dgm:pt modelId="{E2B209CA-53B3-4760-913A-7682DECC5C46}" type="pres">
      <dgm:prSet presAssocID="{4DB21B73-3C1F-41DA-9F70-5B49F233177F}" presName="arrow" presStyleLbl="node1" presStyleIdx="0" presStyleCnt="6">
        <dgm:presLayoutVars>
          <dgm:bulletEnabled val="1"/>
        </dgm:presLayoutVars>
      </dgm:prSet>
      <dgm:spPr/>
    </dgm:pt>
    <dgm:pt modelId="{D465B82C-847E-41DE-9924-80FEA0432402}" type="pres">
      <dgm:prSet presAssocID="{2AC95BEB-D822-48F0-9E0E-97DEFABF4A5C}" presName="arrow" presStyleLbl="node1" presStyleIdx="1" presStyleCnt="6">
        <dgm:presLayoutVars>
          <dgm:bulletEnabled val="1"/>
        </dgm:presLayoutVars>
      </dgm:prSet>
      <dgm:spPr/>
    </dgm:pt>
    <dgm:pt modelId="{7803C11A-39B7-4894-845C-CA9031A1F358}" type="pres">
      <dgm:prSet presAssocID="{D0201C2D-DA59-4B49-87F2-7E073CC960CE}" presName="arrow" presStyleLbl="node1" presStyleIdx="2" presStyleCnt="6">
        <dgm:presLayoutVars>
          <dgm:bulletEnabled val="1"/>
        </dgm:presLayoutVars>
      </dgm:prSet>
      <dgm:spPr/>
    </dgm:pt>
    <dgm:pt modelId="{841699C3-14BC-4879-B925-1CD2F7ACDB4F}" type="pres">
      <dgm:prSet presAssocID="{E487C490-3DF7-4ECD-9706-F33A82575A66}" presName="arrow" presStyleLbl="node1" presStyleIdx="3" presStyleCnt="6">
        <dgm:presLayoutVars>
          <dgm:bulletEnabled val="1"/>
        </dgm:presLayoutVars>
      </dgm:prSet>
      <dgm:spPr/>
    </dgm:pt>
    <dgm:pt modelId="{9B031392-B562-4470-959D-9102F74320A0}" type="pres">
      <dgm:prSet presAssocID="{92D21454-8DAF-4BBF-8862-7FA75810AB9E}" presName="arrow" presStyleLbl="node1" presStyleIdx="4" presStyleCnt="6">
        <dgm:presLayoutVars>
          <dgm:bulletEnabled val="1"/>
        </dgm:presLayoutVars>
      </dgm:prSet>
      <dgm:spPr/>
    </dgm:pt>
    <dgm:pt modelId="{4D58905A-7AD7-4382-A8DC-25037B205C48}" type="pres">
      <dgm:prSet presAssocID="{6C75766D-42ED-4FA0-A383-A33D45423C22}" presName="arrow" presStyleLbl="node1" presStyleIdx="5" presStyleCnt="6">
        <dgm:presLayoutVars>
          <dgm:bulletEnabled val="1"/>
        </dgm:presLayoutVars>
      </dgm:prSet>
      <dgm:spPr/>
    </dgm:pt>
  </dgm:ptLst>
  <dgm:cxnLst>
    <dgm:cxn modelId="{3694C834-0B09-4C15-AE4B-BE0F33529B79}" type="presOf" srcId="{6317022C-30F1-47C9-9F86-40291B15FD6C}" destId="{CE07E489-E86D-45DD-822F-86784D252795}" srcOrd="0" destOrd="0" presId="urn:microsoft.com/office/officeart/2005/8/layout/arrow5"/>
    <dgm:cxn modelId="{39F71C3F-CEA5-40D9-8F1B-415B70DDFD2D}" type="presOf" srcId="{92D21454-8DAF-4BBF-8862-7FA75810AB9E}" destId="{9B031392-B562-4470-959D-9102F74320A0}" srcOrd="0" destOrd="0" presId="urn:microsoft.com/office/officeart/2005/8/layout/arrow5"/>
    <dgm:cxn modelId="{64F8A749-3FA8-4A8D-879B-06642775AD72}" type="presOf" srcId="{6C75766D-42ED-4FA0-A383-A33D45423C22}" destId="{4D58905A-7AD7-4382-A8DC-25037B205C48}" srcOrd="0" destOrd="0" presId="urn:microsoft.com/office/officeart/2005/8/layout/arrow5"/>
    <dgm:cxn modelId="{BA017796-29C4-40EC-A17A-1D980F8DDF45}" type="presOf" srcId="{E487C490-3DF7-4ECD-9706-F33A82575A66}" destId="{841699C3-14BC-4879-B925-1CD2F7ACDB4F}" srcOrd="0" destOrd="0" presId="urn:microsoft.com/office/officeart/2005/8/layout/arrow5"/>
    <dgm:cxn modelId="{BBA76298-C7EA-4440-9A4C-8D438718C33F}" type="presOf" srcId="{4DB21B73-3C1F-41DA-9F70-5B49F233177F}" destId="{E2B209CA-53B3-4760-913A-7682DECC5C46}" srcOrd="0" destOrd="0" presId="urn:microsoft.com/office/officeart/2005/8/layout/arrow5"/>
    <dgm:cxn modelId="{3FC982AB-8FFF-4681-8658-881A2C30667B}" srcId="{6317022C-30F1-47C9-9F86-40291B15FD6C}" destId="{D0201C2D-DA59-4B49-87F2-7E073CC960CE}" srcOrd="2" destOrd="0" parTransId="{AB4144CD-7722-431C-999F-6C3F3CCCF006}" sibTransId="{3B7FBDEC-227B-40BD-872D-E13FC7C75A69}"/>
    <dgm:cxn modelId="{D4717DB4-E671-433A-B0DA-01BBCFB0891B}" srcId="{6317022C-30F1-47C9-9F86-40291B15FD6C}" destId="{2AC95BEB-D822-48F0-9E0E-97DEFABF4A5C}" srcOrd="1" destOrd="0" parTransId="{3532A344-AFB7-4C71-9FA9-33274F856551}" sibTransId="{326F94F8-5B50-4622-BE2E-2448AAAD4A67}"/>
    <dgm:cxn modelId="{0C506FB7-F5B2-4743-8C7A-E9924F3B0771}" type="presOf" srcId="{D0201C2D-DA59-4B49-87F2-7E073CC960CE}" destId="{7803C11A-39B7-4894-845C-CA9031A1F358}" srcOrd="0" destOrd="0" presId="urn:microsoft.com/office/officeart/2005/8/layout/arrow5"/>
    <dgm:cxn modelId="{27866CBE-C39F-42A2-9CC5-E6FE0ACA469F}" srcId="{6317022C-30F1-47C9-9F86-40291B15FD6C}" destId="{6C75766D-42ED-4FA0-A383-A33D45423C22}" srcOrd="5" destOrd="0" parTransId="{FF0D6952-57B5-44BD-A1F2-1BDB648FF0DA}" sibTransId="{6661C91C-D4C3-4754-B9A1-E087C221144B}"/>
    <dgm:cxn modelId="{B283A5C8-21E8-41F8-80A5-15DEB5640699}" srcId="{6317022C-30F1-47C9-9F86-40291B15FD6C}" destId="{E487C490-3DF7-4ECD-9706-F33A82575A66}" srcOrd="3" destOrd="0" parTransId="{2D8C828C-1E3B-4F15-AA81-97342DE7165E}" sibTransId="{92FB8080-4EE3-4768-8455-300513C45C9C}"/>
    <dgm:cxn modelId="{E44A87E0-629E-4A03-9B0D-29DD2D0D16F5}" srcId="{6317022C-30F1-47C9-9F86-40291B15FD6C}" destId="{92D21454-8DAF-4BBF-8862-7FA75810AB9E}" srcOrd="4" destOrd="0" parTransId="{67C51AFD-15CC-472E-9BAB-DF1F882AFF41}" sibTransId="{AC77BDD5-5BBD-4653-A952-B6E32A0003E3}"/>
    <dgm:cxn modelId="{AAE25CE2-8321-4155-9279-FE46F652188E}" srcId="{6317022C-30F1-47C9-9F86-40291B15FD6C}" destId="{4DB21B73-3C1F-41DA-9F70-5B49F233177F}" srcOrd="0" destOrd="0" parTransId="{C3F1C232-594C-43EA-B4EF-12F76B87AB5F}" sibTransId="{3C444A06-AC9C-40D5-B5FC-84AA5EE13E32}"/>
    <dgm:cxn modelId="{58C1BAFA-A79D-484D-9A18-312300999450}" type="presOf" srcId="{2AC95BEB-D822-48F0-9E0E-97DEFABF4A5C}" destId="{D465B82C-847E-41DE-9924-80FEA0432402}" srcOrd="0" destOrd="0" presId="urn:microsoft.com/office/officeart/2005/8/layout/arrow5"/>
    <dgm:cxn modelId="{70C4B8FD-7B41-49E0-B4A3-42A5BA1D6C1D}" type="presParOf" srcId="{CE07E489-E86D-45DD-822F-86784D252795}" destId="{E2B209CA-53B3-4760-913A-7682DECC5C46}" srcOrd="0" destOrd="0" presId="urn:microsoft.com/office/officeart/2005/8/layout/arrow5"/>
    <dgm:cxn modelId="{F96DB4F4-E7C7-424B-BA83-E7CDCB37180A}" type="presParOf" srcId="{CE07E489-E86D-45DD-822F-86784D252795}" destId="{D465B82C-847E-41DE-9924-80FEA0432402}" srcOrd="1" destOrd="0" presId="urn:microsoft.com/office/officeart/2005/8/layout/arrow5"/>
    <dgm:cxn modelId="{40F017E9-0E54-470B-92F4-7CD9BBCB08E1}" type="presParOf" srcId="{CE07E489-E86D-45DD-822F-86784D252795}" destId="{7803C11A-39B7-4894-845C-CA9031A1F358}" srcOrd="2" destOrd="0" presId="urn:microsoft.com/office/officeart/2005/8/layout/arrow5"/>
    <dgm:cxn modelId="{D5883DD9-44FB-40D4-8D85-CE005E956779}" type="presParOf" srcId="{CE07E489-E86D-45DD-822F-86784D252795}" destId="{841699C3-14BC-4879-B925-1CD2F7ACDB4F}" srcOrd="3" destOrd="0" presId="urn:microsoft.com/office/officeart/2005/8/layout/arrow5"/>
    <dgm:cxn modelId="{031A751B-7601-48E9-BBCE-6A6506813D2D}" type="presParOf" srcId="{CE07E489-E86D-45DD-822F-86784D252795}" destId="{9B031392-B562-4470-959D-9102F74320A0}" srcOrd="4" destOrd="0" presId="urn:microsoft.com/office/officeart/2005/8/layout/arrow5"/>
    <dgm:cxn modelId="{2434039C-F3A1-4257-BE1C-4427C20B0F87}" type="presParOf" srcId="{CE07E489-E86D-45DD-822F-86784D252795}" destId="{4D58905A-7AD7-4382-A8DC-25037B205C48}" srcOrd="5"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EB7D668-0425-47FA-8412-378B3C08C62B}"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F913D4D8-AF49-4FC6-BA4E-8B73525EB1F8}">
      <dgm:prSet/>
      <dgm:spPr/>
      <dgm:t>
        <a:bodyPr/>
        <a:lstStyle/>
        <a:p>
          <a:r>
            <a:rPr lang="en-US"/>
            <a:t>Java for loop is used to run a block of code for a certain number of times. </a:t>
          </a:r>
        </a:p>
      </dgm:t>
    </dgm:pt>
    <dgm:pt modelId="{2E0896A3-850C-403C-8727-3EF02911F3DB}" type="parTrans" cxnId="{0BCB71AD-FED6-4EC0-A5BA-9FF4A07FF9C2}">
      <dgm:prSet/>
      <dgm:spPr/>
      <dgm:t>
        <a:bodyPr/>
        <a:lstStyle/>
        <a:p>
          <a:endParaRPr lang="en-US"/>
        </a:p>
      </dgm:t>
    </dgm:pt>
    <dgm:pt modelId="{38F93EF0-E962-4F29-AABC-F73D20EE216E}" type="sibTrans" cxnId="{0BCB71AD-FED6-4EC0-A5BA-9FF4A07FF9C2}">
      <dgm:prSet/>
      <dgm:spPr/>
      <dgm:t>
        <a:bodyPr/>
        <a:lstStyle/>
        <a:p>
          <a:endParaRPr lang="en-US"/>
        </a:p>
      </dgm:t>
    </dgm:pt>
    <dgm:pt modelId="{5CA33F32-696B-43AF-8F7D-60F9C74164FB}">
      <dgm:prSet/>
      <dgm:spPr/>
      <dgm:t>
        <a:bodyPr/>
        <a:lstStyle/>
        <a:p>
          <a:r>
            <a:rPr lang="en-US"/>
            <a:t>The </a:t>
          </a:r>
          <a:r>
            <a:rPr lang="en-US" b="1"/>
            <a:t>initialExpression</a:t>
          </a:r>
          <a:r>
            <a:rPr lang="en-US"/>
            <a:t> initializes and/or declares variables and executes only once.</a:t>
          </a:r>
        </a:p>
      </dgm:t>
    </dgm:pt>
    <dgm:pt modelId="{1675C7A2-AF3C-4A36-947E-0DD5068F362B}" type="parTrans" cxnId="{D38B44CE-6B5A-4ECD-B6D6-018B0FA6F182}">
      <dgm:prSet/>
      <dgm:spPr/>
      <dgm:t>
        <a:bodyPr/>
        <a:lstStyle/>
        <a:p>
          <a:endParaRPr lang="en-US"/>
        </a:p>
      </dgm:t>
    </dgm:pt>
    <dgm:pt modelId="{70E0C71F-42BD-44E9-9C0C-237FD7032849}" type="sibTrans" cxnId="{D38B44CE-6B5A-4ECD-B6D6-018B0FA6F182}">
      <dgm:prSet/>
      <dgm:spPr/>
      <dgm:t>
        <a:bodyPr/>
        <a:lstStyle/>
        <a:p>
          <a:endParaRPr lang="en-US"/>
        </a:p>
      </dgm:t>
    </dgm:pt>
    <dgm:pt modelId="{DD885ECA-4EB2-4F30-89BF-6504779FCBD2}">
      <dgm:prSet/>
      <dgm:spPr/>
      <dgm:t>
        <a:bodyPr/>
        <a:lstStyle/>
        <a:p>
          <a:r>
            <a:rPr lang="en-US"/>
            <a:t>The </a:t>
          </a:r>
          <a:r>
            <a:rPr lang="en-US" b="1"/>
            <a:t>condition</a:t>
          </a:r>
          <a:r>
            <a:rPr lang="en-US"/>
            <a:t> is evaluated. If the </a:t>
          </a:r>
          <a:r>
            <a:rPr lang="en-US" b="1"/>
            <a:t>condition</a:t>
          </a:r>
          <a:r>
            <a:rPr lang="en-US"/>
            <a:t> is true, the body of the for loop is executed.</a:t>
          </a:r>
        </a:p>
      </dgm:t>
    </dgm:pt>
    <dgm:pt modelId="{595A8A16-B726-47C6-903A-C7797AD30421}" type="parTrans" cxnId="{7A485A96-C1E2-476E-9F35-457347A56A95}">
      <dgm:prSet/>
      <dgm:spPr/>
      <dgm:t>
        <a:bodyPr/>
        <a:lstStyle/>
        <a:p>
          <a:endParaRPr lang="en-US"/>
        </a:p>
      </dgm:t>
    </dgm:pt>
    <dgm:pt modelId="{370086CA-8C80-4C02-B0A8-41D4E33DFD63}" type="sibTrans" cxnId="{7A485A96-C1E2-476E-9F35-457347A56A95}">
      <dgm:prSet/>
      <dgm:spPr/>
      <dgm:t>
        <a:bodyPr/>
        <a:lstStyle/>
        <a:p>
          <a:endParaRPr lang="en-US"/>
        </a:p>
      </dgm:t>
    </dgm:pt>
    <dgm:pt modelId="{91B20EE5-38C9-4338-A3CD-E0F3EE40705E}">
      <dgm:prSet/>
      <dgm:spPr/>
      <dgm:t>
        <a:bodyPr/>
        <a:lstStyle/>
        <a:p>
          <a:r>
            <a:rPr lang="en-US"/>
            <a:t>The </a:t>
          </a:r>
          <a:r>
            <a:rPr lang="en-US" b="1"/>
            <a:t>updateExpression</a:t>
          </a:r>
          <a:r>
            <a:rPr lang="en-US"/>
            <a:t> updates the value of </a:t>
          </a:r>
          <a:r>
            <a:rPr lang="en-US" b="1"/>
            <a:t>initialExpression</a:t>
          </a:r>
          <a:r>
            <a:rPr lang="en-US"/>
            <a:t>.</a:t>
          </a:r>
        </a:p>
      </dgm:t>
    </dgm:pt>
    <dgm:pt modelId="{A7FC7348-C22D-48B1-96F5-D460F500997D}" type="parTrans" cxnId="{311E9B44-F727-4CAF-8631-1348D38958F6}">
      <dgm:prSet/>
      <dgm:spPr/>
      <dgm:t>
        <a:bodyPr/>
        <a:lstStyle/>
        <a:p>
          <a:endParaRPr lang="en-US"/>
        </a:p>
      </dgm:t>
    </dgm:pt>
    <dgm:pt modelId="{CB292541-4260-4882-904F-7C49AAE11EC3}" type="sibTrans" cxnId="{311E9B44-F727-4CAF-8631-1348D38958F6}">
      <dgm:prSet/>
      <dgm:spPr/>
      <dgm:t>
        <a:bodyPr/>
        <a:lstStyle/>
        <a:p>
          <a:endParaRPr lang="en-US"/>
        </a:p>
      </dgm:t>
    </dgm:pt>
    <dgm:pt modelId="{E0B7EAD1-90C8-481D-B70C-26B582353D4F}">
      <dgm:prSet/>
      <dgm:spPr/>
      <dgm:t>
        <a:bodyPr/>
        <a:lstStyle/>
        <a:p>
          <a:r>
            <a:rPr lang="en-US"/>
            <a:t>The </a:t>
          </a:r>
          <a:r>
            <a:rPr lang="en-US" b="1"/>
            <a:t>condition</a:t>
          </a:r>
          <a:r>
            <a:rPr lang="en-US"/>
            <a:t> is evaluated again. The process continues until the </a:t>
          </a:r>
          <a:r>
            <a:rPr lang="en-US" b="1"/>
            <a:t>condition</a:t>
          </a:r>
          <a:r>
            <a:rPr lang="en-US"/>
            <a:t> is false.</a:t>
          </a:r>
        </a:p>
      </dgm:t>
    </dgm:pt>
    <dgm:pt modelId="{221BD1D3-98A2-43CD-AFA6-78723D53A3FE}" type="parTrans" cxnId="{A304C377-BD56-4764-B907-5AA61D2FBAF9}">
      <dgm:prSet/>
      <dgm:spPr/>
      <dgm:t>
        <a:bodyPr/>
        <a:lstStyle/>
        <a:p>
          <a:endParaRPr lang="en-US"/>
        </a:p>
      </dgm:t>
    </dgm:pt>
    <dgm:pt modelId="{BF42A536-DE15-4B25-BF78-E78D247E7BD9}" type="sibTrans" cxnId="{A304C377-BD56-4764-B907-5AA61D2FBAF9}">
      <dgm:prSet/>
      <dgm:spPr/>
      <dgm:t>
        <a:bodyPr/>
        <a:lstStyle/>
        <a:p>
          <a:endParaRPr lang="en-US"/>
        </a:p>
      </dgm:t>
    </dgm:pt>
    <dgm:pt modelId="{C9E33E68-4463-4915-888A-A3FF05C9441B}" type="pres">
      <dgm:prSet presAssocID="{8EB7D668-0425-47FA-8412-378B3C08C62B}" presName="diagram" presStyleCnt="0">
        <dgm:presLayoutVars>
          <dgm:dir/>
          <dgm:resizeHandles val="exact"/>
        </dgm:presLayoutVars>
      </dgm:prSet>
      <dgm:spPr/>
    </dgm:pt>
    <dgm:pt modelId="{F3E9A7AF-A950-418A-B39F-E10A8663940E}" type="pres">
      <dgm:prSet presAssocID="{F913D4D8-AF49-4FC6-BA4E-8B73525EB1F8}" presName="node" presStyleLbl="node1" presStyleIdx="0" presStyleCnt="5">
        <dgm:presLayoutVars>
          <dgm:bulletEnabled val="1"/>
        </dgm:presLayoutVars>
      </dgm:prSet>
      <dgm:spPr/>
    </dgm:pt>
    <dgm:pt modelId="{6F2281CE-CA46-45D9-8623-5A6D6C8CE70A}" type="pres">
      <dgm:prSet presAssocID="{38F93EF0-E962-4F29-AABC-F73D20EE216E}" presName="sibTrans" presStyleCnt="0"/>
      <dgm:spPr/>
    </dgm:pt>
    <dgm:pt modelId="{1CCB0D54-0B0D-460F-90AE-53851A38388E}" type="pres">
      <dgm:prSet presAssocID="{5CA33F32-696B-43AF-8F7D-60F9C74164FB}" presName="node" presStyleLbl="node1" presStyleIdx="1" presStyleCnt="5">
        <dgm:presLayoutVars>
          <dgm:bulletEnabled val="1"/>
        </dgm:presLayoutVars>
      </dgm:prSet>
      <dgm:spPr/>
    </dgm:pt>
    <dgm:pt modelId="{A276BB96-16C3-44A4-8B0B-09028CA167CD}" type="pres">
      <dgm:prSet presAssocID="{70E0C71F-42BD-44E9-9C0C-237FD7032849}" presName="sibTrans" presStyleCnt="0"/>
      <dgm:spPr/>
    </dgm:pt>
    <dgm:pt modelId="{010A1CC7-D6F5-49D2-860A-45F10434F12A}" type="pres">
      <dgm:prSet presAssocID="{DD885ECA-4EB2-4F30-89BF-6504779FCBD2}" presName="node" presStyleLbl="node1" presStyleIdx="2" presStyleCnt="5">
        <dgm:presLayoutVars>
          <dgm:bulletEnabled val="1"/>
        </dgm:presLayoutVars>
      </dgm:prSet>
      <dgm:spPr/>
    </dgm:pt>
    <dgm:pt modelId="{27084C01-47D8-44F9-9AFB-C6A5FFA73E3F}" type="pres">
      <dgm:prSet presAssocID="{370086CA-8C80-4C02-B0A8-41D4E33DFD63}" presName="sibTrans" presStyleCnt="0"/>
      <dgm:spPr/>
    </dgm:pt>
    <dgm:pt modelId="{68D01E04-0D68-4096-883D-2EE8972B28C3}" type="pres">
      <dgm:prSet presAssocID="{91B20EE5-38C9-4338-A3CD-E0F3EE40705E}" presName="node" presStyleLbl="node1" presStyleIdx="3" presStyleCnt="5">
        <dgm:presLayoutVars>
          <dgm:bulletEnabled val="1"/>
        </dgm:presLayoutVars>
      </dgm:prSet>
      <dgm:spPr/>
    </dgm:pt>
    <dgm:pt modelId="{00F523D9-8868-4379-B350-F95B61EA61A2}" type="pres">
      <dgm:prSet presAssocID="{CB292541-4260-4882-904F-7C49AAE11EC3}" presName="sibTrans" presStyleCnt="0"/>
      <dgm:spPr/>
    </dgm:pt>
    <dgm:pt modelId="{A3A65BC2-C2C3-4848-AE9D-B85904E4887C}" type="pres">
      <dgm:prSet presAssocID="{E0B7EAD1-90C8-481D-B70C-26B582353D4F}" presName="node" presStyleLbl="node1" presStyleIdx="4" presStyleCnt="5">
        <dgm:presLayoutVars>
          <dgm:bulletEnabled val="1"/>
        </dgm:presLayoutVars>
      </dgm:prSet>
      <dgm:spPr/>
    </dgm:pt>
  </dgm:ptLst>
  <dgm:cxnLst>
    <dgm:cxn modelId="{D0D0391B-45C3-48F1-9A8B-BBA51C57B82C}" type="presOf" srcId="{E0B7EAD1-90C8-481D-B70C-26B582353D4F}" destId="{A3A65BC2-C2C3-4848-AE9D-B85904E4887C}" srcOrd="0" destOrd="0" presId="urn:microsoft.com/office/officeart/2005/8/layout/default"/>
    <dgm:cxn modelId="{32745E30-5215-46A2-9404-EC443CCAE32E}" type="presOf" srcId="{91B20EE5-38C9-4338-A3CD-E0F3EE40705E}" destId="{68D01E04-0D68-4096-883D-2EE8972B28C3}" srcOrd="0" destOrd="0" presId="urn:microsoft.com/office/officeart/2005/8/layout/default"/>
    <dgm:cxn modelId="{311E9B44-F727-4CAF-8631-1348D38958F6}" srcId="{8EB7D668-0425-47FA-8412-378B3C08C62B}" destId="{91B20EE5-38C9-4338-A3CD-E0F3EE40705E}" srcOrd="3" destOrd="0" parTransId="{A7FC7348-C22D-48B1-96F5-D460F500997D}" sibTransId="{CB292541-4260-4882-904F-7C49AAE11EC3}"/>
    <dgm:cxn modelId="{FFC0AF4E-A0DA-45DB-B257-7C2BB5FB8BD0}" type="presOf" srcId="{F913D4D8-AF49-4FC6-BA4E-8B73525EB1F8}" destId="{F3E9A7AF-A950-418A-B39F-E10A8663940E}" srcOrd="0" destOrd="0" presId="urn:microsoft.com/office/officeart/2005/8/layout/default"/>
    <dgm:cxn modelId="{A304C377-BD56-4764-B907-5AA61D2FBAF9}" srcId="{8EB7D668-0425-47FA-8412-378B3C08C62B}" destId="{E0B7EAD1-90C8-481D-B70C-26B582353D4F}" srcOrd="4" destOrd="0" parTransId="{221BD1D3-98A2-43CD-AFA6-78723D53A3FE}" sibTransId="{BF42A536-DE15-4B25-BF78-E78D247E7BD9}"/>
    <dgm:cxn modelId="{F7178E81-33A4-4D01-8188-7D6D7A572939}" type="presOf" srcId="{8EB7D668-0425-47FA-8412-378B3C08C62B}" destId="{C9E33E68-4463-4915-888A-A3FF05C9441B}" srcOrd="0" destOrd="0" presId="urn:microsoft.com/office/officeart/2005/8/layout/default"/>
    <dgm:cxn modelId="{7A485A96-C1E2-476E-9F35-457347A56A95}" srcId="{8EB7D668-0425-47FA-8412-378B3C08C62B}" destId="{DD885ECA-4EB2-4F30-89BF-6504779FCBD2}" srcOrd="2" destOrd="0" parTransId="{595A8A16-B726-47C6-903A-C7797AD30421}" sibTransId="{370086CA-8C80-4C02-B0A8-41D4E33DFD63}"/>
    <dgm:cxn modelId="{625426AC-C4D2-4EF4-9D6D-EA87B6E02DF3}" type="presOf" srcId="{DD885ECA-4EB2-4F30-89BF-6504779FCBD2}" destId="{010A1CC7-D6F5-49D2-860A-45F10434F12A}" srcOrd="0" destOrd="0" presId="urn:microsoft.com/office/officeart/2005/8/layout/default"/>
    <dgm:cxn modelId="{0BCB71AD-FED6-4EC0-A5BA-9FF4A07FF9C2}" srcId="{8EB7D668-0425-47FA-8412-378B3C08C62B}" destId="{F913D4D8-AF49-4FC6-BA4E-8B73525EB1F8}" srcOrd="0" destOrd="0" parTransId="{2E0896A3-850C-403C-8727-3EF02911F3DB}" sibTransId="{38F93EF0-E962-4F29-AABC-F73D20EE216E}"/>
    <dgm:cxn modelId="{848633CE-A7F9-4C43-8D1A-514B74090247}" type="presOf" srcId="{5CA33F32-696B-43AF-8F7D-60F9C74164FB}" destId="{1CCB0D54-0B0D-460F-90AE-53851A38388E}" srcOrd="0" destOrd="0" presId="urn:microsoft.com/office/officeart/2005/8/layout/default"/>
    <dgm:cxn modelId="{D38B44CE-6B5A-4ECD-B6D6-018B0FA6F182}" srcId="{8EB7D668-0425-47FA-8412-378B3C08C62B}" destId="{5CA33F32-696B-43AF-8F7D-60F9C74164FB}" srcOrd="1" destOrd="0" parTransId="{1675C7A2-AF3C-4A36-947E-0DD5068F362B}" sibTransId="{70E0C71F-42BD-44E9-9C0C-237FD7032849}"/>
    <dgm:cxn modelId="{71434396-F801-479F-814C-DCA6E6AAA976}" type="presParOf" srcId="{C9E33E68-4463-4915-888A-A3FF05C9441B}" destId="{F3E9A7AF-A950-418A-B39F-E10A8663940E}" srcOrd="0" destOrd="0" presId="urn:microsoft.com/office/officeart/2005/8/layout/default"/>
    <dgm:cxn modelId="{B0D5F311-B739-4CD3-A695-C22A8CA8309C}" type="presParOf" srcId="{C9E33E68-4463-4915-888A-A3FF05C9441B}" destId="{6F2281CE-CA46-45D9-8623-5A6D6C8CE70A}" srcOrd="1" destOrd="0" presId="urn:microsoft.com/office/officeart/2005/8/layout/default"/>
    <dgm:cxn modelId="{4D0C9879-4085-405C-B643-F9902870460E}" type="presParOf" srcId="{C9E33E68-4463-4915-888A-A3FF05C9441B}" destId="{1CCB0D54-0B0D-460F-90AE-53851A38388E}" srcOrd="2" destOrd="0" presId="urn:microsoft.com/office/officeart/2005/8/layout/default"/>
    <dgm:cxn modelId="{A5039E73-B066-41E1-9589-6627E11ECC45}" type="presParOf" srcId="{C9E33E68-4463-4915-888A-A3FF05C9441B}" destId="{A276BB96-16C3-44A4-8B0B-09028CA167CD}" srcOrd="3" destOrd="0" presId="urn:microsoft.com/office/officeart/2005/8/layout/default"/>
    <dgm:cxn modelId="{122291FE-7B1A-47EE-A1E0-DF9635BEF75C}" type="presParOf" srcId="{C9E33E68-4463-4915-888A-A3FF05C9441B}" destId="{010A1CC7-D6F5-49D2-860A-45F10434F12A}" srcOrd="4" destOrd="0" presId="urn:microsoft.com/office/officeart/2005/8/layout/default"/>
    <dgm:cxn modelId="{56E35829-C467-43D0-9255-89806E224564}" type="presParOf" srcId="{C9E33E68-4463-4915-888A-A3FF05C9441B}" destId="{27084C01-47D8-44F9-9AFB-C6A5FFA73E3F}" srcOrd="5" destOrd="0" presId="urn:microsoft.com/office/officeart/2005/8/layout/default"/>
    <dgm:cxn modelId="{E54D3672-2319-40E0-A878-16D60564AB3C}" type="presParOf" srcId="{C9E33E68-4463-4915-888A-A3FF05C9441B}" destId="{68D01E04-0D68-4096-883D-2EE8972B28C3}" srcOrd="6" destOrd="0" presId="urn:microsoft.com/office/officeart/2005/8/layout/default"/>
    <dgm:cxn modelId="{1497F861-97C5-478A-85D9-F5805345846D}" type="presParOf" srcId="{C9E33E68-4463-4915-888A-A3FF05C9441B}" destId="{00F523D9-8868-4379-B350-F95B61EA61A2}" srcOrd="7" destOrd="0" presId="urn:microsoft.com/office/officeart/2005/8/layout/default"/>
    <dgm:cxn modelId="{39F6D8D0-542D-45AB-ACAE-60E47D0D3DC9}" type="presParOf" srcId="{C9E33E68-4463-4915-888A-A3FF05C9441B}" destId="{A3A65BC2-C2C3-4848-AE9D-B85904E4887C}"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37E9EF5-BCAE-4E38-9F4D-B7A8A36437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B838356-C37B-4F25-A7BB-A89CEA740FEA}">
      <dgm:prSet/>
      <dgm:spPr/>
      <dgm:t>
        <a:bodyPr/>
        <a:lstStyle/>
        <a:p>
          <a:pPr>
            <a:defRPr cap="all"/>
          </a:pPr>
          <a:r>
            <a:rPr lang="en-US"/>
            <a:t>Display Sum of n Natural Numbers</a:t>
          </a:r>
        </a:p>
      </dgm:t>
    </dgm:pt>
    <dgm:pt modelId="{2DBF9057-D38F-4F88-B28C-2695DF163D2A}" type="parTrans" cxnId="{2B90AD11-13BD-4D1C-9B47-D78D442DAF25}">
      <dgm:prSet/>
      <dgm:spPr/>
      <dgm:t>
        <a:bodyPr/>
        <a:lstStyle/>
        <a:p>
          <a:endParaRPr lang="en-US"/>
        </a:p>
      </dgm:t>
    </dgm:pt>
    <dgm:pt modelId="{ACDE754E-D606-409B-8A6A-8FA186152919}" type="sibTrans" cxnId="{2B90AD11-13BD-4D1C-9B47-D78D442DAF25}">
      <dgm:prSet/>
      <dgm:spPr/>
      <dgm:t>
        <a:bodyPr/>
        <a:lstStyle/>
        <a:p>
          <a:endParaRPr lang="en-US"/>
        </a:p>
      </dgm:t>
    </dgm:pt>
    <dgm:pt modelId="{FB9487C6-A90D-465D-BC25-56DFBB74CF0D}">
      <dgm:prSet/>
      <dgm:spPr/>
      <dgm:t>
        <a:bodyPr/>
        <a:lstStyle/>
        <a:p>
          <a:pPr>
            <a:defRPr cap="all"/>
          </a:pPr>
          <a:r>
            <a:rPr lang="en-US"/>
            <a:t>Display numbers from 1 to 5</a:t>
          </a:r>
        </a:p>
      </dgm:t>
    </dgm:pt>
    <dgm:pt modelId="{340E64A8-4289-4AD5-A45D-044C0B89CACF}" type="parTrans" cxnId="{C4CF65A4-FBFB-41D7-9025-2448B5D0CB80}">
      <dgm:prSet/>
      <dgm:spPr/>
      <dgm:t>
        <a:bodyPr/>
        <a:lstStyle/>
        <a:p>
          <a:endParaRPr lang="en-US"/>
        </a:p>
      </dgm:t>
    </dgm:pt>
    <dgm:pt modelId="{4D5E6B1B-E6A6-4A73-9ED1-33A787C60E16}" type="sibTrans" cxnId="{C4CF65A4-FBFB-41D7-9025-2448B5D0CB80}">
      <dgm:prSet/>
      <dgm:spPr/>
      <dgm:t>
        <a:bodyPr/>
        <a:lstStyle/>
        <a:p>
          <a:endParaRPr lang="en-US"/>
        </a:p>
      </dgm:t>
    </dgm:pt>
    <dgm:pt modelId="{F8BC18DD-E0C9-4A2C-9F74-0A611A222DCA}" type="pres">
      <dgm:prSet presAssocID="{137E9EF5-BCAE-4E38-9F4D-B7A8A3643738}" presName="root" presStyleCnt="0">
        <dgm:presLayoutVars>
          <dgm:dir/>
          <dgm:resizeHandles val="exact"/>
        </dgm:presLayoutVars>
      </dgm:prSet>
      <dgm:spPr/>
    </dgm:pt>
    <dgm:pt modelId="{BA54C909-C2CD-433C-80DF-DBB4A438FFA2}" type="pres">
      <dgm:prSet presAssocID="{4B838356-C37B-4F25-A7BB-A89CEA740FEA}" presName="compNode" presStyleCnt="0"/>
      <dgm:spPr/>
    </dgm:pt>
    <dgm:pt modelId="{CF38D21B-ACC3-47D4-9841-2BFD3312242D}" type="pres">
      <dgm:prSet presAssocID="{4B838356-C37B-4F25-A7BB-A89CEA740FEA}" presName="iconBgRect" presStyleLbl="bgShp" presStyleIdx="0" presStyleCnt="2"/>
      <dgm:spPr/>
    </dgm:pt>
    <dgm:pt modelId="{953AD482-5602-4652-A9E3-4323EA7BAF62}" type="pres">
      <dgm:prSet presAssocID="{4B838356-C37B-4F25-A7BB-A89CEA740F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69FF4E4F-B8BC-4492-9E03-41356887E3F3}" type="pres">
      <dgm:prSet presAssocID="{4B838356-C37B-4F25-A7BB-A89CEA740FEA}" presName="spaceRect" presStyleCnt="0"/>
      <dgm:spPr/>
    </dgm:pt>
    <dgm:pt modelId="{F28CFEF3-A1DF-4165-A33A-807C4EAC9014}" type="pres">
      <dgm:prSet presAssocID="{4B838356-C37B-4F25-A7BB-A89CEA740FEA}" presName="textRect" presStyleLbl="revTx" presStyleIdx="0" presStyleCnt="2">
        <dgm:presLayoutVars>
          <dgm:chMax val="1"/>
          <dgm:chPref val="1"/>
        </dgm:presLayoutVars>
      </dgm:prSet>
      <dgm:spPr/>
    </dgm:pt>
    <dgm:pt modelId="{F9C0AB87-4CB9-4A36-9233-5B7C1E60B2CA}" type="pres">
      <dgm:prSet presAssocID="{ACDE754E-D606-409B-8A6A-8FA186152919}" presName="sibTrans" presStyleCnt="0"/>
      <dgm:spPr/>
    </dgm:pt>
    <dgm:pt modelId="{6271B172-D91A-4746-AD5C-B3381B431CE8}" type="pres">
      <dgm:prSet presAssocID="{FB9487C6-A90D-465D-BC25-56DFBB74CF0D}" presName="compNode" presStyleCnt="0"/>
      <dgm:spPr/>
    </dgm:pt>
    <dgm:pt modelId="{4BEEF754-876A-4AD3-8044-D5EABA9D077F}" type="pres">
      <dgm:prSet presAssocID="{FB9487C6-A90D-465D-BC25-56DFBB74CF0D}" presName="iconBgRect" presStyleLbl="bgShp" presStyleIdx="1" presStyleCnt="2"/>
      <dgm:spPr/>
    </dgm:pt>
    <dgm:pt modelId="{4AAFE976-D968-4756-AA13-961C72ACE954}" type="pres">
      <dgm:prSet presAssocID="{FB9487C6-A90D-465D-BC25-56DFBB74CF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3516193-7A42-4C5B-8B4F-7AF789A72DFD}" type="pres">
      <dgm:prSet presAssocID="{FB9487C6-A90D-465D-BC25-56DFBB74CF0D}" presName="spaceRect" presStyleCnt="0"/>
      <dgm:spPr/>
    </dgm:pt>
    <dgm:pt modelId="{D0F4ABF4-20BE-4C54-A9C7-A748E822DE3E}" type="pres">
      <dgm:prSet presAssocID="{FB9487C6-A90D-465D-BC25-56DFBB74CF0D}" presName="textRect" presStyleLbl="revTx" presStyleIdx="1" presStyleCnt="2">
        <dgm:presLayoutVars>
          <dgm:chMax val="1"/>
          <dgm:chPref val="1"/>
        </dgm:presLayoutVars>
      </dgm:prSet>
      <dgm:spPr/>
    </dgm:pt>
  </dgm:ptLst>
  <dgm:cxnLst>
    <dgm:cxn modelId="{4DAEB70E-E6B4-4B25-9A3C-64ADB69FF50A}" type="presOf" srcId="{FB9487C6-A90D-465D-BC25-56DFBB74CF0D}" destId="{D0F4ABF4-20BE-4C54-A9C7-A748E822DE3E}" srcOrd="0" destOrd="0" presId="urn:microsoft.com/office/officeart/2018/5/layout/IconCircleLabelList"/>
    <dgm:cxn modelId="{2B90AD11-13BD-4D1C-9B47-D78D442DAF25}" srcId="{137E9EF5-BCAE-4E38-9F4D-B7A8A3643738}" destId="{4B838356-C37B-4F25-A7BB-A89CEA740FEA}" srcOrd="0" destOrd="0" parTransId="{2DBF9057-D38F-4F88-B28C-2695DF163D2A}" sibTransId="{ACDE754E-D606-409B-8A6A-8FA186152919}"/>
    <dgm:cxn modelId="{C4CF65A4-FBFB-41D7-9025-2448B5D0CB80}" srcId="{137E9EF5-BCAE-4E38-9F4D-B7A8A3643738}" destId="{FB9487C6-A90D-465D-BC25-56DFBB74CF0D}" srcOrd="1" destOrd="0" parTransId="{340E64A8-4289-4AD5-A45D-044C0B89CACF}" sibTransId="{4D5E6B1B-E6A6-4A73-9ED1-33A787C60E16}"/>
    <dgm:cxn modelId="{7F4080AD-C8E8-4FB9-9415-3A0D0225E467}" type="presOf" srcId="{137E9EF5-BCAE-4E38-9F4D-B7A8A3643738}" destId="{F8BC18DD-E0C9-4A2C-9F74-0A611A222DCA}" srcOrd="0" destOrd="0" presId="urn:microsoft.com/office/officeart/2018/5/layout/IconCircleLabelList"/>
    <dgm:cxn modelId="{79A035C7-62C7-49E5-9D7B-5788CDE83773}" type="presOf" srcId="{4B838356-C37B-4F25-A7BB-A89CEA740FEA}" destId="{F28CFEF3-A1DF-4165-A33A-807C4EAC9014}" srcOrd="0" destOrd="0" presId="urn:microsoft.com/office/officeart/2018/5/layout/IconCircleLabelList"/>
    <dgm:cxn modelId="{C0A57669-2B54-428D-B4E9-937A972A91DC}" type="presParOf" srcId="{F8BC18DD-E0C9-4A2C-9F74-0A611A222DCA}" destId="{BA54C909-C2CD-433C-80DF-DBB4A438FFA2}" srcOrd="0" destOrd="0" presId="urn:microsoft.com/office/officeart/2018/5/layout/IconCircleLabelList"/>
    <dgm:cxn modelId="{4166E7E5-979B-4933-8381-3B72EF4160D9}" type="presParOf" srcId="{BA54C909-C2CD-433C-80DF-DBB4A438FFA2}" destId="{CF38D21B-ACC3-47D4-9841-2BFD3312242D}" srcOrd="0" destOrd="0" presId="urn:microsoft.com/office/officeart/2018/5/layout/IconCircleLabelList"/>
    <dgm:cxn modelId="{F00E5361-B996-4122-A07A-357439682680}" type="presParOf" srcId="{BA54C909-C2CD-433C-80DF-DBB4A438FFA2}" destId="{953AD482-5602-4652-A9E3-4323EA7BAF62}" srcOrd="1" destOrd="0" presId="urn:microsoft.com/office/officeart/2018/5/layout/IconCircleLabelList"/>
    <dgm:cxn modelId="{CD8D50DC-6A67-4283-88F1-467A7F7B2988}" type="presParOf" srcId="{BA54C909-C2CD-433C-80DF-DBB4A438FFA2}" destId="{69FF4E4F-B8BC-4492-9E03-41356887E3F3}" srcOrd="2" destOrd="0" presId="urn:microsoft.com/office/officeart/2018/5/layout/IconCircleLabelList"/>
    <dgm:cxn modelId="{895B33D6-722D-4935-955B-8F8BD25CE021}" type="presParOf" srcId="{BA54C909-C2CD-433C-80DF-DBB4A438FFA2}" destId="{F28CFEF3-A1DF-4165-A33A-807C4EAC9014}" srcOrd="3" destOrd="0" presId="urn:microsoft.com/office/officeart/2018/5/layout/IconCircleLabelList"/>
    <dgm:cxn modelId="{92C57F87-1275-4080-BA79-82388B33C4A0}" type="presParOf" srcId="{F8BC18DD-E0C9-4A2C-9F74-0A611A222DCA}" destId="{F9C0AB87-4CB9-4A36-9233-5B7C1E60B2CA}" srcOrd="1" destOrd="0" presId="urn:microsoft.com/office/officeart/2018/5/layout/IconCircleLabelList"/>
    <dgm:cxn modelId="{50D8B7B6-43DE-4A26-AE51-5386907D4CC4}" type="presParOf" srcId="{F8BC18DD-E0C9-4A2C-9F74-0A611A222DCA}" destId="{6271B172-D91A-4746-AD5C-B3381B431CE8}" srcOrd="2" destOrd="0" presId="urn:microsoft.com/office/officeart/2018/5/layout/IconCircleLabelList"/>
    <dgm:cxn modelId="{A369A5B0-4E74-41B3-B330-C59F29756C19}" type="presParOf" srcId="{6271B172-D91A-4746-AD5C-B3381B431CE8}" destId="{4BEEF754-876A-4AD3-8044-D5EABA9D077F}" srcOrd="0" destOrd="0" presId="urn:microsoft.com/office/officeart/2018/5/layout/IconCircleLabelList"/>
    <dgm:cxn modelId="{384D7066-4F9D-4C32-A0BE-946538A379F9}" type="presParOf" srcId="{6271B172-D91A-4746-AD5C-B3381B431CE8}" destId="{4AAFE976-D968-4756-AA13-961C72ACE954}" srcOrd="1" destOrd="0" presId="urn:microsoft.com/office/officeart/2018/5/layout/IconCircleLabelList"/>
    <dgm:cxn modelId="{52A712FD-8749-4F66-99BB-BA5D1E3D5692}" type="presParOf" srcId="{6271B172-D91A-4746-AD5C-B3381B431CE8}" destId="{83516193-7A42-4C5B-8B4F-7AF789A72DFD}" srcOrd="2" destOrd="0" presId="urn:microsoft.com/office/officeart/2018/5/layout/IconCircleLabelList"/>
    <dgm:cxn modelId="{A2EEF1E6-9864-4951-87D6-5EFA204B9B8B}" type="presParOf" srcId="{6271B172-D91A-4746-AD5C-B3381B431CE8}" destId="{D0F4ABF4-20BE-4C54-A9C7-A748E822DE3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A9134BE-FAC0-4E1F-9A71-A933521304E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0D77600-68BC-4983-BCF9-F9CF77C86B85}">
      <dgm:prSet/>
      <dgm:spPr/>
      <dgm:t>
        <a:bodyPr/>
        <a:lstStyle/>
        <a:p>
          <a:r>
            <a:rPr lang="en-US"/>
            <a:t>Here, the output of both programs is the same. However, the </a:t>
          </a:r>
          <a:r>
            <a:rPr lang="en-US" b="1"/>
            <a:t>for-each</a:t>
          </a:r>
          <a:r>
            <a:rPr lang="en-US"/>
            <a:t> loop is easier to write and understand.</a:t>
          </a:r>
        </a:p>
      </dgm:t>
    </dgm:pt>
    <dgm:pt modelId="{422C64CE-8171-4C0F-A324-61A22F10281B}" type="parTrans" cxnId="{91547435-DFB8-404E-AD96-F11DB79EDF6C}">
      <dgm:prSet/>
      <dgm:spPr/>
      <dgm:t>
        <a:bodyPr/>
        <a:lstStyle/>
        <a:p>
          <a:endParaRPr lang="en-US"/>
        </a:p>
      </dgm:t>
    </dgm:pt>
    <dgm:pt modelId="{A84E7996-E989-4557-AE49-C2196AC34A5B}" type="sibTrans" cxnId="{91547435-DFB8-404E-AD96-F11DB79EDF6C}">
      <dgm:prSet/>
      <dgm:spPr/>
      <dgm:t>
        <a:bodyPr/>
        <a:lstStyle/>
        <a:p>
          <a:endParaRPr lang="en-US"/>
        </a:p>
      </dgm:t>
    </dgm:pt>
    <dgm:pt modelId="{F8F88103-7826-48BC-8881-F3BE885B6C7E}">
      <dgm:prSet/>
      <dgm:spPr/>
      <dgm:t>
        <a:bodyPr/>
        <a:lstStyle/>
        <a:p>
          <a:r>
            <a:rPr lang="en-US"/>
            <a:t>This is why the </a:t>
          </a:r>
          <a:r>
            <a:rPr lang="en-US" b="1"/>
            <a:t>for-each</a:t>
          </a:r>
          <a:r>
            <a:rPr lang="en-US"/>
            <a:t> loop is preferred over the </a:t>
          </a:r>
          <a:r>
            <a:rPr lang="en-US" b="1"/>
            <a:t>for</a:t>
          </a:r>
          <a:r>
            <a:rPr lang="en-US"/>
            <a:t> loop when working with arrays and collections.</a:t>
          </a:r>
        </a:p>
      </dgm:t>
    </dgm:pt>
    <dgm:pt modelId="{98CA2ABC-577A-4579-86E3-53F13BA8A6B5}" type="parTrans" cxnId="{40EE1E02-9DC0-47A2-B807-731F16907C99}">
      <dgm:prSet/>
      <dgm:spPr/>
      <dgm:t>
        <a:bodyPr/>
        <a:lstStyle/>
        <a:p>
          <a:endParaRPr lang="en-US"/>
        </a:p>
      </dgm:t>
    </dgm:pt>
    <dgm:pt modelId="{CC68893C-194E-4D2F-B63F-EB341EC05F00}" type="sibTrans" cxnId="{40EE1E02-9DC0-47A2-B807-731F16907C99}">
      <dgm:prSet/>
      <dgm:spPr/>
      <dgm:t>
        <a:bodyPr/>
        <a:lstStyle/>
        <a:p>
          <a:endParaRPr lang="en-US"/>
        </a:p>
      </dgm:t>
    </dgm:pt>
    <dgm:pt modelId="{3047509D-2BE7-4691-AB1B-D8CB9CFB0591}" type="pres">
      <dgm:prSet presAssocID="{4A9134BE-FAC0-4E1F-9A71-A933521304E2}" presName="root" presStyleCnt="0">
        <dgm:presLayoutVars>
          <dgm:dir/>
          <dgm:resizeHandles val="exact"/>
        </dgm:presLayoutVars>
      </dgm:prSet>
      <dgm:spPr/>
    </dgm:pt>
    <dgm:pt modelId="{92C1B38A-3652-40DD-8C9D-DD51EE98871E}" type="pres">
      <dgm:prSet presAssocID="{F0D77600-68BC-4983-BCF9-F9CF77C86B85}" presName="compNode" presStyleCnt="0"/>
      <dgm:spPr/>
    </dgm:pt>
    <dgm:pt modelId="{6C081FD3-0375-41AF-8BA4-59465AA7CE57}" type="pres">
      <dgm:prSet presAssocID="{F0D77600-68BC-4983-BCF9-F9CF77C86B85}" presName="bgRect" presStyleLbl="bgShp" presStyleIdx="0" presStyleCnt="2"/>
      <dgm:spPr/>
    </dgm:pt>
    <dgm:pt modelId="{D1C5A52B-5DAA-4F68-96F3-FF7A47FF74BA}" type="pres">
      <dgm:prSet presAssocID="{F0D77600-68BC-4983-BCF9-F9CF77C86B8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99CAB096-EDB2-4D14-B51F-FBB829330A6A}" type="pres">
      <dgm:prSet presAssocID="{F0D77600-68BC-4983-BCF9-F9CF77C86B85}" presName="spaceRect" presStyleCnt="0"/>
      <dgm:spPr/>
    </dgm:pt>
    <dgm:pt modelId="{0F3870E2-7BF1-4BD7-B45C-D51573C2BCB4}" type="pres">
      <dgm:prSet presAssocID="{F0D77600-68BC-4983-BCF9-F9CF77C86B85}" presName="parTx" presStyleLbl="revTx" presStyleIdx="0" presStyleCnt="2">
        <dgm:presLayoutVars>
          <dgm:chMax val="0"/>
          <dgm:chPref val="0"/>
        </dgm:presLayoutVars>
      </dgm:prSet>
      <dgm:spPr/>
    </dgm:pt>
    <dgm:pt modelId="{5C5FE04B-80C0-4E6A-A1D4-8B07B9941008}" type="pres">
      <dgm:prSet presAssocID="{A84E7996-E989-4557-AE49-C2196AC34A5B}" presName="sibTrans" presStyleCnt="0"/>
      <dgm:spPr/>
    </dgm:pt>
    <dgm:pt modelId="{FADDC794-BB22-480A-AD81-99A301F9EB1E}" type="pres">
      <dgm:prSet presAssocID="{F8F88103-7826-48BC-8881-F3BE885B6C7E}" presName="compNode" presStyleCnt="0"/>
      <dgm:spPr/>
    </dgm:pt>
    <dgm:pt modelId="{667ABD5F-92B0-408B-907D-FDE4DE62E3EA}" type="pres">
      <dgm:prSet presAssocID="{F8F88103-7826-48BC-8881-F3BE885B6C7E}" presName="bgRect" presStyleLbl="bgShp" presStyleIdx="1" presStyleCnt="2"/>
      <dgm:spPr/>
    </dgm:pt>
    <dgm:pt modelId="{B5CD240E-FDC8-4DA7-8C3C-0A3CA28FE0F4}" type="pres">
      <dgm:prSet presAssocID="{F8F88103-7826-48BC-8881-F3BE885B6C7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3861D07B-6D99-48FD-AE1D-13ADC9A524EB}" type="pres">
      <dgm:prSet presAssocID="{F8F88103-7826-48BC-8881-F3BE885B6C7E}" presName="spaceRect" presStyleCnt="0"/>
      <dgm:spPr/>
    </dgm:pt>
    <dgm:pt modelId="{4B5DE253-A7EE-4AEF-A2A8-5A558A84B4E5}" type="pres">
      <dgm:prSet presAssocID="{F8F88103-7826-48BC-8881-F3BE885B6C7E}" presName="parTx" presStyleLbl="revTx" presStyleIdx="1" presStyleCnt="2">
        <dgm:presLayoutVars>
          <dgm:chMax val="0"/>
          <dgm:chPref val="0"/>
        </dgm:presLayoutVars>
      </dgm:prSet>
      <dgm:spPr/>
    </dgm:pt>
  </dgm:ptLst>
  <dgm:cxnLst>
    <dgm:cxn modelId="{40EE1E02-9DC0-47A2-B807-731F16907C99}" srcId="{4A9134BE-FAC0-4E1F-9A71-A933521304E2}" destId="{F8F88103-7826-48BC-8881-F3BE885B6C7E}" srcOrd="1" destOrd="0" parTransId="{98CA2ABC-577A-4579-86E3-53F13BA8A6B5}" sibTransId="{CC68893C-194E-4D2F-B63F-EB341EC05F00}"/>
    <dgm:cxn modelId="{91547435-DFB8-404E-AD96-F11DB79EDF6C}" srcId="{4A9134BE-FAC0-4E1F-9A71-A933521304E2}" destId="{F0D77600-68BC-4983-BCF9-F9CF77C86B85}" srcOrd="0" destOrd="0" parTransId="{422C64CE-8171-4C0F-A324-61A22F10281B}" sibTransId="{A84E7996-E989-4557-AE49-C2196AC34A5B}"/>
    <dgm:cxn modelId="{1F142A58-0BC3-4C94-BAD7-A4EF6925B59D}" type="presOf" srcId="{F0D77600-68BC-4983-BCF9-F9CF77C86B85}" destId="{0F3870E2-7BF1-4BD7-B45C-D51573C2BCB4}" srcOrd="0" destOrd="0" presId="urn:microsoft.com/office/officeart/2018/2/layout/IconVerticalSolidList"/>
    <dgm:cxn modelId="{EADC109B-E69A-4FEB-8706-F9B5607978DC}" type="presOf" srcId="{4A9134BE-FAC0-4E1F-9A71-A933521304E2}" destId="{3047509D-2BE7-4691-AB1B-D8CB9CFB0591}" srcOrd="0" destOrd="0" presId="urn:microsoft.com/office/officeart/2018/2/layout/IconVerticalSolidList"/>
    <dgm:cxn modelId="{CCD5BBF8-8EC8-4C5B-84A2-750B8924920A}" type="presOf" srcId="{F8F88103-7826-48BC-8881-F3BE885B6C7E}" destId="{4B5DE253-A7EE-4AEF-A2A8-5A558A84B4E5}" srcOrd="0" destOrd="0" presId="urn:microsoft.com/office/officeart/2018/2/layout/IconVerticalSolidList"/>
    <dgm:cxn modelId="{12C15FBA-0773-4252-B020-4487E436F655}" type="presParOf" srcId="{3047509D-2BE7-4691-AB1B-D8CB9CFB0591}" destId="{92C1B38A-3652-40DD-8C9D-DD51EE98871E}" srcOrd="0" destOrd="0" presId="urn:microsoft.com/office/officeart/2018/2/layout/IconVerticalSolidList"/>
    <dgm:cxn modelId="{9110E154-A5A0-407E-B14E-8E74A240F8D8}" type="presParOf" srcId="{92C1B38A-3652-40DD-8C9D-DD51EE98871E}" destId="{6C081FD3-0375-41AF-8BA4-59465AA7CE57}" srcOrd="0" destOrd="0" presId="urn:microsoft.com/office/officeart/2018/2/layout/IconVerticalSolidList"/>
    <dgm:cxn modelId="{6D1FA65D-D730-41CE-82CC-120581E14BC8}" type="presParOf" srcId="{92C1B38A-3652-40DD-8C9D-DD51EE98871E}" destId="{D1C5A52B-5DAA-4F68-96F3-FF7A47FF74BA}" srcOrd="1" destOrd="0" presId="urn:microsoft.com/office/officeart/2018/2/layout/IconVerticalSolidList"/>
    <dgm:cxn modelId="{D72CC339-9221-4D83-8834-B781C736F10F}" type="presParOf" srcId="{92C1B38A-3652-40DD-8C9D-DD51EE98871E}" destId="{99CAB096-EDB2-4D14-B51F-FBB829330A6A}" srcOrd="2" destOrd="0" presId="urn:microsoft.com/office/officeart/2018/2/layout/IconVerticalSolidList"/>
    <dgm:cxn modelId="{9DD4E390-116E-415E-A774-1E0A5739D9CD}" type="presParOf" srcId="{92C1B38A-3652-40DD-8C9D-DD51EE98871E}" destId="{0F3870E2-7BF1-4BD7-B45C-D51573C2BCB4}" srcOrd="3" destOrd="0" presId="urn:microsoft.com/office/officeart/2018/2/layout/IconVerticalSolidList"/>
    <dgm:cxn modelId="{B1822535-0B55-48E9-B2E7-67AEAB0C6529}" type="presParOf" srcId="{3047509D-2BE7-4691-AB1B-D8CB9CFB0591}" destId="{5C5FE04B-80C0-4E6A-A1D4-8B07B9941008}" srcOrd="1" destOrd="0" presId="urn:microsoft.com/office/officeart/2018/2/layout/IconVerticalSolidList"/>
    <dgm:cxn modelId="{7DB76EE5-1C65-45A0-99B7-9DD929D11C39}" type="presParOf" srcId="{3047509D-2BE7-4691-AB1B-D8CB9CFB0591}" destId="{FADDC794-BB22-480A-AD81-99A301F9EB1E}" srcOrd="2" destOrd="0" presId="urn:microsoft.com/office/officeart/2018/2/layout/IconVerticalSolidList"/>
    <dgm:cxn modelId="{F8EBC1DA-C817-4B4A-8975-594BE28B0CCF}" type="presParOf" srcId="{FADDC794-BB22-480A-AD81-99A301F9EB1E}" destId="{667ABD5F-92B0-408B-907D-FDE4DE62E3EA}" srcOrd="0" destOrd="0" presId="urn:microsoft.com/office/officeart/2018/2/layout/IconVerticalSolidList"/>
    <dgm:cxn modelId="{61D295E3-0747-4DF5-90A8-6415EE634C73}" type="presParOf" srcId="{FADDC794-BB22-480A-AD81-99A301F9EB1E}" destId="{B5CD240E-FDC8-4DA7-8C3C-0A3CA28FE0F4}" srcOrd="1" destOrd="0" presId="urn:microsoft.com/office/officeart/2018/2/layout/IconVerticalSolidList"/>
    <dgm:cxn modelId="{6803E6B6-5C2C-4E89-BF59-CAF388EE3F6C}" type="presParOf" srcId="{FADDC794-BB22-480A-AD81-99A301F9EB1E}" destId="{3861D07B-6D99-48FD-AE1D-13ADC9A524EB}" srcOrd="2" destOrd="0" presId="urn:microsoft.com/office/officeart/2018/2/layout/IconVerticalSolidList"/>
    <dgm:cxn modelId="{F3623391-8C16-43C9-9236-6AB10F4EE57E}" type="presParOf" srcId="{FADDC794-BB22-480A-AD81-99A301F9EB1E}" destId="{4B5DE253-A7EE-4AEF-A2A8-5A558A84B4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06B416F-1D8E-4E42-883B-7DCE3B9FE8B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688D3E7-ABA0-478D-8FBA-F65A7C9A6732}">
      <dgm:prSet/>
      <dgm:spPr/>
      <dgm:t>
        <a:bodyPr/>
        <a:lstStyle/>
        <a:p>
          <a:r>
            <a:rPr lang="en-US"/>
            <a:t>While working with loops, it is sometimes desirable to skip some statements inside the loop or terminate the loop immediately without checking the test expression.</a:t>
          </a:r>
        </a:p>
      </dgm:t>
    </dgm:pt>
    <dgm:pt modelId="{06E843A8-9B3D-4FE0-9E7A-CA700B10D7CD}" type="parTrans" cxnId="{56BF4043-AA1D-4B92-92B6-E3E9556DC068}">
      <dgm:prSet/>
      <dgm:spPr/>
      <dgm:t>
        <a:bodyPr/>
        <a:lstStyle/>
        <a:p>
          <a:endParaRPr lang="en-US"/>
        </a:p>
      </dgm:t>
    </dgm:pt>
    <dgm:pt modelId="{C5DD6370-9F03-45CD-B35C-DBB407AE772A}" type="sibTrans" cxnId="{56BF4043-AA1D-4B92-92B6-E3E9556DC068}">
      <dgm:prSet/>
      <dgm:spPr/>
      <dgm:t>
        <a:bodyPr/>
        <a:lstStyle/>
        <a:p>
          <a:endParaRPr lang="en-US"/>
        </a:p>
      </dgm:t>
    </dgm:pt>
    <dgm:pt modelId="{05B9A03F-1A80-408D-9576-ACD9928797B0}">
      <dgm:prSet/>
      <dgm:spPr/>
      <dgm:t>
        <a:bodyPr/>
        <a:lstStyle/>
        <a:p>
          <a:r>
            <a:rPr lang="en-US"/>
            <a:t>In such cases, break and continue statements are used.</a:t>
          </a:r>
        </a:p>
      </dgm:t>
    </dgm:pt>
    <dgm:pt modelId="{7B9A95FB-0671-43BF-AE4A-A79EBDFF593E}" type="parTrans" cxnId="{03A3542C-5D98-47D5-85A6-2462EBA62BA6}">
      <dgm:prSet/>
      <dgm:spPr/>
      <dgm:t>
        <a:bodyPr/>
        <a:lstStyle/>
        <a:p>
          <a:endParaRPr lang="en-US"/>
        </a:p>
      </dgm:t>
    </dgm:pt>
    <dgm:pt modelId="{9F88B78C-1ED4-4FA6-AB96-A059F6A718CB}" type="sibTrans" cxnId="{03A3542C-5D98-47D5-85A6-2462EBA62BA6}">
      <dgm:prSet/>
      <dgm:spPr/>
      <dgm:t>
        <a:bodyPr/>
        <a:lstStyle/>
        <a:p>
          <a:endParaRPr lang="en-US"/>
        </a:p>
      </dgm:t>
    </dgm:pt>
    <dgm:pt modelId="{20BB023E-0E0F-4F00-8F69-1A1B4A92B055}" type="pres">
      <dgm:prSet presAssocID="{806B416F-1D8E-4E42-883B-7DCE3B9FE8B7}" presName="hierChild1" presStyleCnt="0">
        <dgm:presLayoutVars>
          <dgm:chPref val="1"/>
          <dgm:dir/>
          <dgm:animOne val="branch"/>
          <dgm:animLvl val="lvl"/>
          <dgm:resizeHandles/>
        </dgm:presLayoutVars>
      </dgm:prSet>
      <dgm:spPr/>
    </dgm:pt>
    <dgm:pt modelId="{8DE29CC0-EF42-410E-B282-5A75F078A070}" type="pres">
      <dgm:prSet presAssocID="{4688D3E7-ABA0-478D-8FBA-F65A7C9A6732}" presName="hierRoot1" presStyleCnt="0"/>
      <dgm:spPr/>
    </dgm:pt>
    <dgm:pt modelId="{25A038DC-F9C3-479B-8E2C-AAF65EF6F842}" type="pres">
      <dgm:prSet presAssocID="{4688D3E7-ABA0-478D-8FBA-F65A7C9A6732}" presName="composite" presStyleCnt="0"/>
      <dgm:spPr/>
    </dgm:pt>
    <dgm:pt modelId="{F2579C42-45B9-4156-880E-7A863F3E6B97}" type="pres">
      <dgm:prSet presAssocID="{4688D3E7-ABA0-478D-8FBA-F65A7C9A6732}" presName="background" presStyleLbl="node0" presStyleIdx="0" presStyleCnt="2"/>
      <dgm:spPr/>
    </dgm:pt>
    <dgm:pt modelId="{5A7ED832-BEEF-401E-A04B-D1AB4D698A63}" type="pres">
      <dgm:prSet presAssocID="{4688D3E7-ABA0-478D-8FBA-F65A7C9A6732}" presName="text" presStyleLbl="fgAcc0" presStyleIdx="0" presStyleCnt="2">
        <dgm:presLayoutVars>
          <dgm:chPref val="3"/>
        </dgm:presLayoutVars>
      </dgm:prSet>
      <dgm:spPr/>
    </dgm:pt>
    <dgm:pt modelId="{D86F1B82-9FB7-42C1-9E14-6381087BF411}" type="pres">
      <dgm:prSet presAssocID="{4688D3E7-ABA0-478D-8FBA-F65A7C9A6732}" presName="hierChild2" presStyleCnt="0"/>
      <dgm:spPr/>
    </dgm:pt>
    <dgm:pt modelId="{2701F762-54EC-474C-A1EC-7D62D12A8606}" type="pres">
      <dgm:prSet presAssocID="{05B9A03F-1A80-408D-9576-ACD9928797B0}" presName="hierRoot1" presStyleCnt="0"/>
      <dgm:spPr/>
    </dgm:pt>
    <dgm:pt modelId="{E37A25EB-C061-4A5D-96CB-E7867C58D4EE}" type="pres">
      <dgm:prSet presAssocID="{05B9A03F-1A80-408D-9576-ACD9928797B0}" presName="composite" presStyleCnt="0"/>
      <dgm:spPr/>
    </dgm:pt>
    <dgm:pt modelId="{0128F420-6D26-48B4-8318-3D986BA4F2EE}" type="pres">
      <dgm:prSet presAssocID="{05B9A03F-1A80-408D-9576-ACD9928797B0}" presName="background" presStyleLbl="node0" presStyleIdx="1" presStyleCnt="2"/>
      <dgm:spPr/>
    </dgm:pt>
    <dgm:pt modelId="{6CD1CE4F-D37E-4F50-A983-130C1B866554}" type="pres">
      <dgm:prSet presAssocID="{05B9A03F-1A80-408D-9576-ACD9928797B0}" presName="text" presStyleLbl="fgAcc0" presStyleIdx="1" presStyleCnt="2">
        <dgm:presLayoutVars>
          <dgm:chPref val="3"/>
        </dgm:presLayoutVars>
      </dgm:prSet>
      <dgm:spPr/>
    </dgm:pt>
    <dgm:pt modelId="{FA5036CF-5F86-46F1-A3E6-541ED524ABFF}" type="pres">
      <dgm:prSet presAssocID="{05B9A03F-1A80-408D-9576-ACD9928797B0}" presName="hierChild2" presStyleCnt="0"/>
      <dgm:spPr/>
    </dgm:pt>
  </dgm:ptLst>
  <dgm:cxnLst>
    <dgm:cxn modelId="{03A3542C-5D98-47D5-85A6-2462EBA62BA6}" srcId="{806B416F-1D8E-4E42-883B-7DCE3B9FE8B7}" destId="{05B9A03F-1A80-408D-9576-ACD9928797B0}" srcOrd="1" destOrd="0" parTransId="{7B9A95FB-0671-43BF-AE4A-A79EBDFF593E}" sibTransId="{9F88B78C-1ED4-4FA6-AB96-A059F6A718CB}"/>
    <dgm:cxn modelId="{B519B33F-B184-42ED-88D4-6E5936A3ADD8}" type="presOf" srcId="{806B416F-1D8E-4E42-883B-7DCE3B9FE8B7}" destId="{20BB023E-0E0F-4F00-8F69-1A1B4A92B055}" srcOrd="0" destOrd="0" presId="urn:microsoft.com/office/officeart/2005/8/layout/hierarchy1"/>
    <dgm:cxn modelId="{2857145E-2697-411F-8C17-4D1C9A66722C}" type="presOf" srcId="{05B9A03F-1A80-408D-9576-ACD9928797B0}" destId="{6CD1CE4F-D37E-4F50-A983-130C1B866554}" srcOrd="0" destOrd="0" presId="urn:microsoft.com/office/officeart/2005/8/layout/hierarchy1"/>
    <dgm:cxn modelId="{C2960843-5007-4505-9EEA-B8E450A5365F}" type="presOf" srcId="{4688D3E7-ABA0-478D-8FBA-F65A7C9A6732}" destId="{5A7ED832-BEEF-401E-A04B-D1AB4D698A63}" srcOrd="0" destOrd="0" presId="urn:microsoft.com/office/officeart/2005/8/layout/hierarchy1"/>
    <dgm:cxn modelId="{56BF4043-AA1D-4B92-92B6-E3E9556DC068}" srcId="{806B416F-1D8E-4E42-883B-7DCE3B9FE8B7}" destId="{4688D3E7-ABA0-478D-8FBA-F65A7C9A6732}" srcOrd="0" destOrd="0" parTransId="{06E843A8-9B3D-4FE0-9E7A-CA700B10D7CD}" sibTransId="{C5DD6370-9F03-45CD-B35C-DBB407AE772A}"/>
    <dgm:cxn modelId="{EEB04EB7-C656-4633-81DB-E14429C23AB1}" type="presParOf" srcId="{20BB023E-0E0F-4F00-8F69-1A1B4A92B055}" destId="{8DE29CC0-EF42-410E-B282-5A75F078A070}" srcOrd="0" destOrd="0" presId="urn:microsoft.com/office/officeart/2005/8/layout/hierarchy1"/>
    <dgm:cxn modelId="{B150603B-D728-4F82-901B-8CC0ACD49721}" type="presParOf" srcId="{8DE29CC0-EF42-410E-B282-5A75F078A070}" destId="{25A038DC-F9C3-479B-8E2C-AAF65EF6F842}" srcOrd="0" destOrd="0" presId="urn:microsoft.com/office/officeart/2005/8/layout/hierarchy1"/>
    <dgm:cxn modelId="{1C803903-ADDC-48F5-ABC8-DB56DED8D2C0}" type="presParOf" srcId="{25A038DC-F9C3-479B-8E2C-AAF65EF6F842}" destId="{F2579C42-45B9-4156-880E-7A863F3E6B97}" srcOrd="0" destOrd="0" presId="urn:microsoft.com/office/officeart/2005/8/layout/hierarchy1"/>
    <dgm:cxn modelId="{0CCC21D7-A882-46E4-8D70-4D8CF4278C1B}" type="presParOf" srcId="{25A038DC-F9C3-479B-8E2C-AAF65EF6F842}" destId="{5A7ED832-BEEF-401E-A04B-D1AB4D698A63}" srcOrd="1" destOrd="0" presId="urn:microsoft.com/office/officeart/2005/8/layout/hierarchy1"/>
    <dgm:cxn modelId="{18469BF1-0404-43D2-8C01-138355E6D269}" type="presParOf" srcId="{8DE29CC0-EF42-410E-B282-5A75F078A070}" destId="{D86F1B82-9FB7-42C1-9E14-6381087BF411}" srcOrd="1" destOrd="0" presId="urn:microsoft.com/office/officeart/2005/8/layout/hierarchy1"/>
    <dgm:cxn modelId="{275C036B-E6FA-4F43-9CF8-18BBEB587BA0}" type="presParOf" srcId="{20BB023E-0E0F-4F00-8F69-1A1B4A92B055}" destId="{2701F762-54EC-474C-A1EC-7D62D12A8606}" srcOrd="1" destOrd="0" presId="urn:microsoft.com/office/officeart/2005/8/layout/hierarchy1"/>
    <dgm:cxn modelId="{EFB09A64-1A47-4B87-95C5-1344845848E6}" type="presParOf" srcId="{2701F762-54EC-474C-A1EC-7D62D12A8606}" destId="{E37A25EB-C061-4A5D-96CB-E7867C58D4EE}" srcOrd="0" destOrd="0" presId="urn:microsoft.com/office/officeart/2005/8/layout/hierarchy1"/>
    <dgm:cxn modelId="{0E86903E-FB96-4CA0-8C94-19CD4097FA6F}" type="presParOf" srcId="{E37A25EB-C061-4A5D-96CB-E7867C58D4EE}" destId="{0128F420-6D26-48B4-8318-3D986BA4F2EE}" srcOrd="0" destOrd="0" presId="urn:microsoft.com/office/officeart/2005/8/layout/hierarchy1"/>
    <dgm:cxn modelId="{B408A54B-00AC-467D-9CD7-1655A8F5EE67}" type="presParOf" srcId="{E37A25EB-C061-4A5D-96CB-E7867C58D4EE}" destId="{6CD1CE4F-D37E-4F50-A983-130C1B866554}" srcOrd="1" destOrd="0" presId="urn:microsoft.com/office/officeart/2005/8/layout/hierarchy1"/>
    <dgm:cxn modelId="{58045126-18A0-49DC-ABE3-B84051705200}" type="presParOf" srcId="{2701F762-54EC-474C-A1EC-7D62D12A8606}" destId="{FA5036CF-5F86-46F1-A3E6-541ED524ABF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AF8085F-7759-4650-A838-D147AA1B2B9F}"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224B93BD-F3DD-4CCD-8A40-68FDFF0469FF}">
      <dgm:prSet/>
      <dgm:spPr/>
      <dgm:t>
        <a:bodyPr/>
        <a:lstStyle/>
        <a:p>
          <a:r>
            <a:rPr lang="en-US"/>
            <a:t>The break statement in Java terminates the loop immediately, and the control of the program moves to the next statement following the loop.</a:t>
          </a:r>
        </a:p>
      </dgm:t>
    </dgm:pt>
    <dgm:pt modelId="{9E7F6B45-43CD-436C-9017-6BE33DE3DB63}" type="parTrans" cxnId="{606694D0-1431-4042-859F-8F07CE7E29AA}">
      <dgm:prSet/>
      <dgm:spPr/>
      <dgm:t>
        <a:bodyPr/>
        <a:lstStyle/>
        <a:p>
          <a:endParaRPr lang="en-US"/>
        </a:p>
      </dgm:t>
    </dgm:pt>
    <dgm:pt modelId="{E19F697D-34E2-4CE5-83B0-CEACFABD76CD}" type="sibTrans" cxnId="{606694D0-1431-4042-859F-8F07CE7E29AA}">
      <dgm:prSet/>
      <dgm:spPr/>
      <dgm:t>
        <a:bodyPr/>
        <a:lstStyle/>
        <a:p>
          <a:endParaRPr lang="en-US"/>
        </a:p>
      </dgm:t>
    </dgm:pt>
    <dgm:pt modelId="{6D5BF2AE-583B-44DD-B009-ACCABBB2652F}">
      <dgm:prSet/>
      <dgm:spPr/>
      <dgm:t>
        <a:bodyPr/>
        <a:lstStyle/>
        <a:p>
          <a:r>
            <a:rPr lang="en-US"/>
            <a:t>It is almost always used with decision-making statements (Java if...else Statement).</a:t>
          </a:r>
        </a:p>
      </dgm:t>
    </dgm:pt>
    <dgm:pt modelId="{6931B734-C46B-401A-9ED5-C77DDCD9F4C2}" type="parTrans" cxnId="{A6D9321B-708C-4F1D-AB83-AEA4D0FF9AE7}">
      <dgm:prSet/>
      <dgm:spPr/>
      <dgm:t>
        <a:bodyPr/>
        <a:lstStyle/>
        <a:p>
          <a:endParaRPr lang="en-US"/>
        </a:p>
      </dgm:t>
    </dgm:pt>
    <dgm:pt modelId="{0BB3B74F-9260-4ED7-8A39-CC32360B47D9}" type="sibTrans" cxnId="{A6D9321B-708C-4F1D-AB83-AEA4D0FF9AE7}">
      <dgm:prSet/>
      <dgm:spPr/>
      <dgm:t>
        <a:bodyPr/>
        <a:lstStyle/>
        <a:p>
          <a:endParaRPr lang="en-US"/>
        </a:p>
      </dgm:t>
    </dgm:pt>
    <dgm:pt modelId="{F8DDB608-16DC-4AEC-B0DC-79C4CAA65129}">
      <dgm:prSet/>
      <dgm:spPr/>
      <dgm:t>
        <a:bodyPr/>
        <a:lstStyle/>
        <a:p>
          <a:r>
            <a:rPr lang="en-US"/>
            <a:t>Syntax :  break;</a:t>
          </a:r>
        </a:p>
      </dgm:t>
    </dgm:pt>
    <dgm:pt modelId="{2881BACB-E606-4686-BC5E-06BCF13ECF78}" type="parTrans" cxnId="{C0A5A854-08AA-408B-87A7-F7EC9964D934}">
      <dgm:prSet/>
      <dgm:spPr/>
      <dgm:t>
        <a:bodyPr/>
        <a:lstStyle/>
        <a:p>
          <a:endParaRPr lang="en-US"/>
        </a:p>
      </dgm:t>
    </dgm:pt>
    <dgm:pt modelId="{9360D1BD-F1FD-4FD0-8977-4F44FFF06108}" type="sibTrans" cxnId="{C0A5A854-08AA-408B-87A7-F7EC9964D934}">
      <dgm:prSet/>
      <dgm:spPr/>
      <dgm:t>
        <a:bodyPr/>
        <a:lstStyle/>
        <a:p>
          <a:endParaRPr lang="en-US"/>
        </a:p>
      </dgm:t>
    </dgm:pt>
    <dgm:pt modelId="{D86B0493-E94E-4213-9BBB-E482C4DE9EA6}" type="pres">
      <dgm:prSet presAssocID="{3AF8085F-7759-4650-A838-D147AA1B2B9F}" presName="Name0" presStyleCnt="0">
        <dgm:presLayoutVars>
          <dgm:dir/>
          <dgm:animLvl val="lvl"/>
          <dgm:resizeHandles val="exact"/>
        </dgm:presLayoutVars>
      </dgm:prSet>
      <dgm:spPr/>
    </dgm:pt>
    <dgm:pt modelId="{9BBD4F04-AEFF-4100-95DA-39845AB3DFAE}" type="pres">
      <dgm:prSet presAssocID="{F8DDB608-16DC-4AEC-B0DC-79C4CAA65129}" presName="boxAndChildren" presStyleCnt="0"/>
      <dgm:spPr/>
    </dgm:pt>
    <dgm:pt modelId="{20730C92-E06F-45C5-ACE3-8ED67C181CB9}" type="pres">
      <dgm:prSet presAssocID="{F8DDB608-16DC-4AEC-B0DC-79C4CAA65129}" presName="parentTextBox" presStyleLbl="node1" presStyleIdx="0" presStyleCnt="3"/>
      <dgm:spPr/>
    </dgm:pt>
    <dgm:pt modelId="{143CBA46-4BA7-4047-B4B5-F00AA501C3F6}" type="pres">
      <dgm:prSet presAssocID="{0BB3B74F-9260-4ED7-8A39-CC32360B47D9}" presName="sp" presStyleCnt="0"/>
      <dgm:spPr/>
    </dgm:pt>
    <dgm:pt modelId="{9B432B44-C847-47D9-ACC3-FEFF4E37956E}" type="pres">
      <dgm:prSet presAssocID="{6D5BF2AE-583B-44DD-B009-ACCABBB2652F}" presName="arrowAndChildren" presStyleCnt="0"/>
      <dgm:spPr/>
    </dgm:pt>
    <dgm:pt modelId="{F34DD493-4210-4E7D-9EA4-7BAD29E612BD}" type="pres">
      <dgm:prSet presAssocID="{6D5BF2AE-583B-44DD-B009-ACCABBB2652F}" presName="parentTextArrow" presStyleLbl="node1" presStyleIdx="1" presStyleCnt="3"/>
      <dgm:spPr/>
    </dgm:pt>
    <dgm:pt modelId="{C3A0EBD5-8700-473C-9C9A-1F97A1D09CF3}" type="pres">
      <dgm:prSet presAssocID="{E19F697D-34E2-4CE5-83B0-CEACFABD76CD}" presName="sp" presStyleCnt="0"/>
      <dgm:spPr/>
    </dgm:pt>
    <dgm:pt modelId="{CC1C9AD7-8F17-4576-8922-64C6FBB38668}" type="pres">
      <dgm:prSet presAssocID="{224B93BD-F3DD-4CCD-8A40-68FDFF0469FF}" presName="arrowAndChildren" presStyleCnt="0"/>
      <dgm:spPr/>
    </dgm:pt>
    <dgm:pt modelId="{40FBBBAB-477B-4F66-AC21-5477DBCEED5D}" type="pres">
      <dgm:prSet presAssocID="{224B93BD-F3DD-4CCD-8A40-68FDFF0469FF}" presName="parentTextArrow" presStyleLbl="node1" presStyleIdx="2" presStyleCnt="3"/>
      <dgm:spPr/>
    </dgm:pt>
  </dgm:ptLst>
  <dgm:cxnLst>
    <dgm:cxn modelId="{A6D9321B-708C-4F1D-AB83-AEA4D0FF9AE7}" srcId="{3AF8085F-7759-4650-A838-D147AA1B2B9F}" destId="{6D5BF2AE-583B-44DD-B009-ACCABBB2652F}" srcOrd="1" destOrd="0" parTransId="{6931B734-C46B-401A-9ED5-C77DDCD9F4C2}" sibTransId="{0BB3B74F-9260-4ED7-8A39-CC32360B47D9}"/>
    <dgm:cxn modelId="{FA9F0F2D-F1E9-4140-81D9-32A7133F027D}" type="presOf" srcId="{3AF8085F-7759-4650-A838-D147AA1B2B9F}" destId="{D86B0493-E94E-4213-9BBB-E482C4DE9EA6}" srcOrd="0" destOrd="0" presId="urn:microsoft.com/office/officeart/2005/8/layout/process4"/>
    <dgm:cxn modelId="{1572BC5E-F217-4F87-898C-811A97AEC4E1}" type="presOf" srcId="{6D5BF2AE-583B-44DD-B009-ACCABBB2652F}" destId="{F34DD493-4210-4E7D-9EA4-7BAD29E612BD}" srcOrd="0" destOrd="0" presId="urn:microsoft.com/office/officeart/2005/8/layout/process4"/>
    <dgm:cxn modelId="{C0A5A854-08AA-408B-87A7-F7EC9964D934}" srcId="{3AF8085F-7759-4650-A838-D147AA1B2B9F}" destId="{F8DDB608-16DC-4AEC-B0DC-79C4CAA65129}" srcOrd="2" destOrd="0" parTransId="{2881BACB-E606-4686-BC5E-06BCF13ECF78}" sibTransId="{9360D1BD-F1FD-4FD0-8977-4F44FFF06108}"/>
    <dgm:cxn modelId="{60EE5194-9AEA-4C21-A476-7CF20BB637E3}" type="presOf" srcId="{224B93BD-F3DD-4CCD-8A40-68FDFF0469FF}" destId="{40FBBBAB-477B-4F66-AC21-5477DBCEED5D}" srcOrd="0" destOrd="0" presId="urn:microsoft.com/office/officeart/2005/8/layout/process4"/>
    <dgm:cxn modelId="{606694D0-1431-4042-859F-8F07CE7E29AA}" srcId="{3AF8085F-7759-4650-A838-D147AA1B2B9F}" destId="{224B93BD-F3DD-4CCD-8A40-68FDFF0469FF}" srcOrd="0" destOrd="0" parTransId="{9E7F6B45-43CD-436C-9017-6BE33DE3DB63}" sibTransId="{E19F697D-34E2-4CE5-83B0-CEACFABD76CD}"/>
    <dgm:cxn modelId="{47A04DDB-B93E-47CC-B9B9-413886D54140}" type="presOf" srcId="{F8DDB608-16DC-4AEC-B0DC-79C4CAA65129}" destId="{20730C92-E06F-45C5-ACE3-8ED67C181CB9}" srcOrd="0" destOrd="0" presId="urn:microsoft.com/office/officeart/2005/8/layout/process4"/>
    <dgm:cxn modelId="{9AD356F1-AFD8-4020-9241-D3DC7CDEDA2E}" type="presParOf" srcId="{D86B0493-E94E-4213-9BBB-E482C4DE9EA6}" destId="{9BBD4F04-AEFF-4100-95DA-39845AB3DFAE}" srcOrd="0" destOrd="0" presId="urn:microsoft.com/office/officeart/2005/8/layout/process4"/>
    <dgm:cxn modelId="{4262E272-A6B2-4BDB-913F-F26C03D44A76}" type="presParOf" srcId="{9BBD4F04-AEFF-4100-95DA-39845AB3DFAE}" destId="{20730C92-E06F-45C5-ACE3-8ED67C181CB9}" srcOrd="0" destOrd="0" presId="urn:microsoft.com/office/officeart/2005/8/layout/process4"/>
    <dgm:cxn modelId="{46807C91-F62F-46FF-8970-847F1B6B4F73}" type="presParOf" srcId="{D86B0493-E94E-4213-9BBB-E482C4DE9EA6}" destId="{143CBA46-4BA7-4047-B4B5-F00AA501C3F6}" srcOrd="1" destOrd="0" presId="urn:microsoft.com/office/officeart/2005/8/layout/process4"/>
    <dgm:cxn modelId="{538CD1CD-B9B6-44F2-B4BD-1A7939FF463C}" type="presParOf" srcId="{D86B0493-E94E-4213-9BBB-E482C4DE9EA6}" destId="{9B432B44-C847-47D9-ACC3-FEFF4E37956E}" srcOrd="2" destOrd="0" presId="urn:microsoft.com/office/officeart/2005/8/layout/process4"/>
    <dgm:cxn modelId="{583D4A15-D671-4395-BDB5-EEEA1D5FE6FC}" type="presParOf" srcId="{9B432B44-C847-47D9-ACC3-FEFF4E37956E}" destId="{F34DD493-4210-4E7D-9EA4-7BAD29E612BD}" srcOrd="0" destOrd="0" presId="urn:microsoft.com/office/officeart/2005/8/layout/process4"/>
    <dgm:cxn modelId="{8825310C-BDC2-4A14-9F35-77E147FA539E}" type="presParOf" srcId="{D86B0493-E94E-4213-9BBB-E482C4DE9EA6}" destId="{C3A0EBD5-8700-473C-9C9A-1F97A1D09CF3}" srcOrd="3" destOrd="0" presId="urn:microsoft.com/office/officeart/2005/8/layout/process4"/>
    <dgm:cxn modelId="{71C1B484-1D30-4F0F-80C0-1C20B70A41C1}" type="presParOf" srcId="{D86B0493-E94E-4213-9BBB-E482C4DE9EA6}" destId="{CC1C9AD7-8F17-4576-8922-64C6FBB38668}" srcOrd="4" destOrd="0" presId="urn:microsoft.com/office/officeart/2005/8/layout/process4"/>
    <dgm:cxn modelId="{8CC3A39A-C40B-4348-BA12-914F34D67F34}" type="presParOf" srcId="{CC1C9AD7-8F17-4576-8922-64C6FBB38668}" destId="{40FBBBAB-477B-4F66-AC21-5477DBCEED5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C9B647D-1752-455F-8DC4-C037449F6F0F}"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2FEA6CD-86DD-47EC-8909-FB516F723041}">
      <dgm:prSet/>
      <dgm:spPr/>
      <dgm:t>
        <a:bodyPr/>
        <a:lstStyle/>
        <a:p>
          <a:pPr>
            <a:defRPr cap="all"/>
          </a:pPr>
          <a:r>
            <a:rPr lang="en-US"/>
            <a:t>The continue statement skips the current iteration of a loop (for, while, do...while, etc).</a:t>
          </a:r>
        </a:p>
      </dgm:t>
    </dgm:pt>
    <dgm:pt modelId="{2E7C0A4E-1718-472D-AAAF-423D8E0C36BD}" type="parTrans" cxnId="{EB66D8C1-8B9D-4E8E-AC28-001B3C5B1C45}">
      <dgm:prSet/>
      <dgm:spPr/>
      <dgm:t>
        <a:bodyPr/>
        <a:lstStyle/>
        <a:p>
          <a:endParaRPr lang="en-US"/>
        </a:p>
      </dgm:t>
    </dgm:pt>
    <dgm:pt modelId="{257A5AC6-2CC8-4467-A7BF-DFE6A6C9E44A}" type="sibTrans" cxnId="{EB66D8C1-8B9D-4E8E-AC28-001B3C5B1C45}">
      <dgm:prSet/>
      <dgm:spPr/>
      <dgm:t>
        <a:bodyPr/>
        <a:lstStyle/>
        <a:p>
          <a:endParaRPr lang="en-US"/>
        </a:p>
      </dgm:t>
    </dgm:pt>
    <dgm:pt modelId="{51109305-C878-4A35-AB04-42789164EF86}">
      <dgm:prSet/>
      <dgm:spPr/>
      <dgm:t>
        <a:bodyPr/>
        <a:lstStyle/>
        <a:p>
          <a:pPr>
            <a:defRPr cap="all"/>
          </a:pPr>
          <a:r>
            <a:rPr lang="en-US"/>
            <a:t>After the continue statement, the program moves to the end of the loop. And, test expression is evaluated (update statement is evaluated in case of the for loop).</a:t>
          </a:r>
        </a:p>
      </dgm:t>
    </dgm:pt>
    <dgm:pt modelId="{FDF7CE46-E62A-498E-945F-B00EF7844470}" type="parTrans" cxnId="{6F1CBA43-3352-46F9-9B83-F57A9D9121EC}">
      <dgm:prSet/>
      <dgm:spPr/>
      <dgm:t>
        <a:bodyPr/>
        <a:lstStyle/>
        <a:p>
          <a:endParaRPr lang="en-US"/>
        </a:p>
      </dgm:t>
    </dgm:pt>
    <dgm:pt modelId="{BF216BBA-B685-4E63-924F-C98B27CB91BF}" type="sibTrans" cxnId="{6F1CBA43-3352-46F9-9B83-F57A9D9121EC}">
      <dgm:prSet/>
      <dgm:spPr/>
      <dgm:t>
        <a:bodyPr/>
        <a:lstStyle/>
        <a:p>
          <a:endParaRPr lang="en-US"/>
        </a:p>
      </dgm:t>
    </dgm:pt>
    <dgm:pt modelId="{82C48688-4E91-4486-9AC6-7550BA5B5045}">
      <dgm:prSet/>
      <dgm:spPr/>
      <dgm:t>
        <a:bodyPr/>
        <a:lstStyle/>
        <a:p>
          <a:pPr>
            <a:defRPr cap="all"/>
          </a:pPr>
          <a:r>
            <a:rPr lang="en-US"/>
            <a:t>The continue statement is almost always used in decision-making statements (if...else Statement).</a:t>
          </a:r>
        </a:p>
      </dgm:t>
    </dgm:pt>
    <dgm:pt modelId="{FF22BF53-AF05-4051-A6FD-417739B6307E}" type="parTrans" cxnId="{12EE32AE-5686-4360-AE5E-5366D7FC33D1}">
      <dgm:prSet/>
      <dgm:spPr/>
      <dgm:t>
        <a:bodyPr/>
        <a:lstStyle/>
        <a:p>
          <a:endParaRPr lang="en-US"/>
        </a:p>
      </dgm:t>
    </dgm:pt>
    <dgm:pt modelId="{5083D415-131F-49C2-91C2-03197E0EEE7E}" type="sibTrans" cxnId="{12EE32AE-5686-4360-AE5E-5366D7FC33D1}">
      <dgm:prSet/>
      <dgm:spPr/>
      <dgm:t>
        <a:bodyPr/>
        <a:lstStyle/>
        <a:p>
          <a:endParaRPr lang="en-US"/>
        </a:p>
      </dgm:t>
    </dgm:pt>
    <dgm:pt modelId="{09CEAC26-C6EA-4374-93A4-F554661BECBF}" type="pres">
      <dgm:prSet presAssocID="{0C9B647D-1752-455F-8DC4-C037449F6F0F}" presName="root" presStyleCnt="0">
        <dgm:presLayoutVars>
          <dgm:dir/>
          <dgm:resizeHandles val="exact"/>
        </dgm:presLayoutVars>
      </dgm:prSet>
      <dgm:spPr/>
    </dgm:pt>
    <dgm:pt modelId="{4717E072-C7AE-4556-973E-E1F43EC6B155}" type="pres">
      <dgm:prSet presAssocID="{32FEA6CD-86DD-47EC-8909-FB516F723041}" presName="compNode" presStyleCnt="0"/>
      <dgm:spPr/>
    </dgm:pt>
    <dgm:pt modelId="{FDA1949D-CB92-44D5-9A6A-4CA52B7B4B1C}" type="pres">
      <dgm:prSet presAssocID="{32FEA6CD-86DD-47EC-8909-FB516F723041}" presName="iconBgRect" presStyleLbl="bgShp" presStyleIdx="0" presStyleCnt="3"/>
      <dgm:spPr/>
    </dgm:pt>
    <dgm:pt modelId="{A8873032-5E1C-4EC0-986B-FC28B739C6B1}" type="pres">
      <dgm:prSet presAssocID="{32FEA6CD-86DD-47EC-8909-FB516F7230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ginning"/>
        </a:ext>
      </dgm:extLst>
    </dgm:pt>
    <dgm:pt modelId="{95731021-B4D7-4702-B887-51A0AF587A21}" type="pres">
      <dgm:prSet presAssocID="{32FEA6CD-86DD-47EC-8909-FB516F723041}" presName="spaceRect" presStyleCnt="0"/>
      <dgm:spPr/>
    </dgm:pt>
    <dgm:pt modelId="{83DDBBBB-B75E-42E3-84E1-F7FDC32165FB}" type="pres">
      <dgm:prSet presAssocID="{32FEA6CD-86DD-47EC-8909-FB516F723041}" presName="textRect" presStyleLbl="revTx" presStyleIdx="0" presStyleCnt="3">
        <dgm:presLayoutVars>
          <dgm:chMax val="1"/>
          <dgm:chPref val="1"/>
        </dgm:presLayoutVars>
      </dgm:prSet>
      <dgm:spPr/>
    </dgm:pt>
    <dgm:pt modelId="{524A31D4-9EE7-488F-96E3-988CAC6B8C34}" type="pres">
      <dgm:prSet presAssocID="{257A5AC6-2CC8-4467-A7BF-DFE6A6C9E44A}" presName="sibTrans" presStyleCnt="0"/>
      <dgm:spPr/>
    </dgm:pt>
    <dgm:pt modelId="{50CF7D4D-CC2C-4FC5-92E9-797DD512184F}" type="pres">
      <dgm:prSet presAssocID="{51109305-C878-4A35-AB04-42789164EF86}" presName="compNode" presStyleCnt="0"/>
      <dgm:spPr/>
    </dgm:pt>
    <dgm:pt modelId="{DDAF6AB9-A197-47AB-9AD0-B145EF97E178}" type="pres">
      <dgm:prSet presAssocID="{51109305-C878-4A35-AB04-42789164EF86}" presName="iconBgRect" presStyleLbl="bgShp" presStyleIdx="1" presStyleCnt="3"/>
      <dgm:spPr/>
    </dgm:pt>
    <dgm:pt modelId="{275D198C-E34B-4A36-A1B6-A9982869FEB3}" type="pres">
      <dgm:prSet presAssocID="{51109305-C878-4A35-AB04-42789164EF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035D44D3-FF31-451B-877D-8E333D80295D}" type="pres">
      <dgm:prSet presAssocID="{51109305-C878-4A35-AB04-42789164EF86}" presName="spaceRect" presStyleCnt="0"/>
      <dgm:spPr/>
    </dgm:pt>
    <dgm:pt modelId="{67201449-47CB-4AE8-B6B9-BCB0842E62B8}" type="pres">
      <dgm:prSet presAssocID="{51109305-C878-4A35-AB04-42789164EF86}" presName="textRect" presStyleLbl="revTx" presStyleIdx="1" presStyleCnt="3">
        <dgm:presLayoutVars>
          <dgm:chMax val="1"/>
          <dgm:chPref val="1"/>
        </dgm:presLayoutVars>
      </dgm:prSet>
      <dgm:spPr/>
    </dgm:pt>
    <dgm:pt modelId="{18E37041-3A0B-418D-A49E-06857B0C8420}" type="pres">
      <dgm:prSet presAssocID="{BF216BBA-B685-4E63-924F-C98B27CB91BF}" presName="sibTrans" presStyleCnt="0"/>
      <dgm:spPr/>
    </dgm:pt>
    <dgm:pt modelId="{AECE4B00-B8E9-4110-B2BB-829544C2F94D}" type="pres">
      <dgm:prSet presAssocID="{82C48688-4E91-4486-9AC6-7550BA5B5045}" presName="compNode" presStyleCnt="0"/>
      <dgm:spPr/>
    </dgm:pt>
    <dgm:pt modelId="{94081ADB-E8A4-4D1E-B021-A5D01E10A830}" type="pres">
      <dgm:prSet presAssocID="{82C48688-4E91-4486-9AC6-7550BA5B5045}" presName="iconBgRect" presStyleLbl="bgShp" presStyleIdx="2" presStyleCnt="3"/>
      <dgm:spPr/>
    </dgm:pt>
    <dgm:pt modelId="{E88392DE-CAF6-4F57-B3EF-B58D329B4A69}" type="pres">
      <dgm:prSet presAssocID="{82C48688-4E91-4486-9AC6-7550BA5B50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d Quotation Mark"/>
        </a:ext>
      </dgm:extLst>
    </dgm:pt>
    <dgm:pt modelId="{D049F141-BC11-48AE-BA40-6635D35DEBC9}" type="pres">
      <dgm:prSet presAssocID="{82C48688-4E91-4486-9AC6-7550BA5B5045}" presName="spaceRect" presStyleCnt="0"/>
      <dgm:spPr/>
    </dgm:pt>
    <dgm:pt modelId="{3E3124A4-42D9-48A3-A0C5-32B99B4FC867}" type="pres">
      <dgm:prSet presAssocID="{82C48688-4E91-4486-9AC6-7550BA5B5045}" presName="textRect" presStyleLbl="revTx" presStyleIdx="2" presStyleCnt="3">
        <dgm:presLayoutVars>
          <dgm:chMax val="1"/>
          <dgm:chPref val="1"/>
        </dgm:presLayoutVars>
      </dgm:prSet>
      <dgm:spPr/>
    </dgm:pt>
  </dgm:ptLst>
  <dgm:cxnLst>
    <dgm:cxn modelId="{5174E718-98D5-4138-BAF7-DD33D4C86445}" type="presOf" srcId="{0C9B647D-1752-455F-8DC4-C037449F6F0F}" destId="{09CEAC26-C6EA-4374-93A4-F554661BECBF}" srcOrd="0" destOrd="0" presId="urn:microsoft.com/office/officeart/2018/5/layout/IconCircleLabelList"/>
    <dgm:cxn modelId="{6F1CBA43-3352-46F9-9B83-F57A9D9121EC}" srcId="{0C9B647D-1752-455F-8DC4-C037449F6F0F}" destId="{51109305-C878-4A35-AB04-42789164EF86}" srcOrd="1" destOrd="0" parTransId="{FDF7CE46-E62A-498E-945F-B00EF7844470}" sibTransId="{BF216BBA-B685-4E63-924F-C98B27CB91BF}"/>
    <dgm:cxn modelId="{F4A32164-4AE1-4C95-AF71-288167D1DE79}" type="presOf" srcId="{32FEA6CD-86DD-47EC-8909-FB516F723041}" destId="{83DDBBBB-B75E-42E3-84E1-F7FDC32165FB}" srcOrd="0" destOrd="0" presId="urn:microsoft.com/office/officeart/2018/5/layout/IconCircleLabelList"/>
    <dgm:cxn modelId="{75DF8049-2278-4178-A5CE-7FDCADD8A8D7}" type="presOf" srcId="{82C48688-4E91-4486-9AC6-7550BA5B5045}" destId="{3E3124A4-42D9-48A3-A0C5-32B99B4FC867}" srcOrd="0" destOrd="0" presId="urn:microsoft.com/office/officeart/2018/5/layout/IconCircleLabelList"/>
    <dgm:cxn modelId="{12EE32AE-5686-4360-AE5E-5366D7FC33D1}" srcId="{0C9B647D-1752-455F-8DC4-C037449F6F0F}" destId="{82C48688-4E91-4486-9AC6-7550BA5B5045}" srcOrd="2" destOrd="0" parTransId="{FF22BF53-AF05-4051-A6FD-417739B6307E}" sibTransId="{5083D415-131F-49C2-91C2-03197E0EEE7E}"/>
    <dgm:cxn modelId="{EB66D8C1-8B9D-4E8E-AC28-001B3C5B1C45}" srcId="{0C9B647D-1752-455F-8DC4-C037449F6F0F}" destId="{32FEA6CD-86DD-47EC-8909-FB516F723041}" srcOrd="0" destOrd="0" parTransId="{2E7C0A4E-1718-472D-AAAF-423D8E0C36BD}" sibTransId="{257A5AC6-2CC8-4467-A7BF-DFE6A6C9E44A}"/>
    <dgm:cxn modelId="{77E848D0-3123-4F61-B20D-B64B54DEAB0F}" type="presOf" srcId="{51109305-C878-4A35-AB04-42789164EF86}" destId="{67201449-47CB-4AE8-B6B9-BCB0842E62B8}" srcOrd="0" destOrd="0" presId="urn:microsoft.com/office/officeart/2018/5/layout/IconCircleLabelList"/>
    <dgm:cxn modelId="{8F91489C-0636-40A1-BCB8-B025C76EE5CE}" type="presParOf" srcId="{09CEAC26-C6EA-4374-93A4-F554661BECBF}" destId="{4717E072-C7AE-4556-973E-E1F43EC6B155}" srcOrd="0" destOrd="0" presId="urn:microsoft.com/office/officeart/2018/5/layout/IconCircleLabelList"/>
    <dgm:cxn modelId="{4D8A3312-55B5-4FC3-B474-8AEEAF11CBC6}" type="presParOf" srcId="{4717E072-C7AE-4556-973E-E1F43EC6B155}" destId="{FDA1949D-CB92-44D5-9A6A-4CA52B7B4B1C}" srcOrd="0" destOrd="0" presId="urn:microsoft.com/office/officeart/2018/5/layout/IconCircleLabelList"/>
    <dgm:cxn modelId="{E4859296-2CF2-4638-8C2E-C0E614EBE6B6}" type="presParOf" srcId="{4717E072-C7AE-4556-973E-E1F43EC6B155}" destId="{A8873032-5E1C-4EC0-986B-FC28B739C6B1}" srcOrd="1" destOrd="0" presId="urn:microsoft.com/office/officeart/2018/5/layout/IconCircleLabelList"/>
    <dgm:cxn modelId="{0B144D4F-54E7-45E4-B054-7163AE80E04C}" type="presParOf" srcId="{4717E072-C7AE-4556-973E-E1F43EC6B155}" destId="{95731021-B4D7-4702-B887-51A0AF587A21}" srcOrd="2" destOrd="0" presId="urn:microsoft.com/office/officeart/2018/5/layout/IconCircleLabelList"/>
    <dgm:cxn modelId="{4FB5A63C-917F-429A-A014-412E21C54FBF}" type="presParOf" srcId="{4717E072-C7AE-4556-973E-E1F43EC6B155}" destId="{83DDBBBB-B75E-42E3-84E1-F7FDC32165FB}" srcOrd="3" destOrd="0" presId="urn:microsoft.com/office/officeart/2018/5/layout/IconCircleLabelList"/>
    <dgm:cxn modelId="{F8065A93-1EB9-4AD6-9848-12E5E0A8D29A}" type="presParOf" srcId="{09CEAC26-C6EA-4374-93A4-F554661BECBF}" destId="{524A31D4-9EE7-488F-96E3-988CAC6B8C34}" srcOrd="1" destOrd="0" presId="urn:microsoft.com/office/officeart/2018/5/layout/IconCircleLabelList"/>
    <dgm:cxn modelId="{BF62D067-2D4C-4F27-AF23-A06C0CEC59A4}" type="presParOf" srcId="{09CEAC26-C6EA-4374-93A4-F554661BECBF}" destId="{50CF7D4D-CC2C-4FC5-92E9-797DD512184F}" srcOrd="2" destOrd="0" presId="urn:microsoft.com/office/officeart/2018/5/layout/IconCircleLabelList"/>
    <dgm:cxn modelId="{6F4B082C-9D93-4D14-B564-FB2414E6B6B9}" type="presParOf" srcId="{50CF7D4D-CC2C-4FC5-92E9-797DD512184F}" destId="{DDAF6AB9-A197-47AB-9AD0-B145EF97E178}" srcOrd="0" destOrd="0" presId="urn:microsoft.com/office/officeart/2018/5/layout/IconCircleLabelList"/>
    <dgm:cxn modelId="{FEAE778A-3F66-492C-A2AF-55E4B1015F3B}" type="presParOf" srcId="{50CF7D4D-CC2C-4FC5-92E9-797DD512184F}" destId="{275D198C-E34B-4A36-A1B6-A9982869FEB3}" srcOrd="1" destOrd="0" presId="urn:microsoft.com/office/officeart/2018/5/layout/IconCircleLabelList"/>
    <dgm:cxn modelId="{620E6043-47A3-4C7B-A8F2-23B32579021F}" type="presParOf" srcId="{50CF7D4D-CC2C-4FC5-92E9-797DD512184F}" destId="{035D44D3-FF31-451B-877D-8E333D80295D}" srcOrd="2" destOrd="0" presId="urn:microsoft.com/office/officeart/2018/5/layout/IconCircleLabelList"/>
    <dgm:cxn modelId="{452FA1D6-DFD0-42C7-8CBC-DEF8C324F080}" type="presParOf" srcId="{50CF7D4D-CC2C-4FC5-92E9-797DD512184F}" destId="{67201449-47CB-4AE8-B6B9-BCB0842E62B8}" srcOrd="3" destOrd="0" presId="urn:microsoft.com/office/officeart/2018/5/layout/IconCircleLabelList"/>
    <dgm:cxn modelId="{ED0A1E25-61DD-4A25-9756-082B7EB7CB6E}" type="presParOf" srcId="{09CEAC26-C6EA-4374-93A4-F554661BECBF}" destId="{18E37041-3A0B-418D-A49E-06857B0C8420}" srcOrd="3" destOrd="0" presId="urn:microsoft.com/office/officeart/2018/5/layout/IconCircleLabelList"/>
    <dgm:cxn modelId="{EA1BFFAB-32BA-42C0-A1C4-EDE01A9CEAC9}" type="presParOf" srcId="{09CEAC26-C6EA-4374-93A4-F554661BECBF}" destId="{AECE4B00-B8E9-4110-B2BB-829544C2F94D}" srcOrd="4" destOrd="0" presId="urn:microsoft.com/office/officeart/2018/5/layout/IconCircleLabelList"/>
    <dgm:cxn modelId="{2AF24A64-BFA2-43EF-A73F-0BA02E543412}" type="presParOf" srcId="{AECE4B00-B8E9-4110-B2BB-829544C2F94D}" destId="{94081ADB-E8A4-4D1E-B021-A5D01E10A830}" srcOrd="0" destOrd="0" presId="urn:microsoft.com/office/officeart/2018/5/layout/IconCircleLabelList"/>
    <dgm:cxn modelId="{44ECCD43-6966-46C4-8A84-7D91A6AED4CB}" type="presParOf" srcId="{AECE4B00-B8E9-4110-B2BB-829544C2F94D}" destId="{E88392DE-CAF6-4F57-B3EF-B58D329B4A69}" srcOrd="1" destOrd="0" presId="urn:microsoft.com/office/officeart/2018/5/layout/IconCircleLabelList"/>
    <dgm:cxn modelId="{4D8D373E-8360-4635-BB05-24C8FFFD21EF}" type="presParOf" srcId="{AECE4B00-B8E9-4110-B2BB-829544C2F94D}" destId="{D049F141-BC11-48AE-BA40-6635D35DEBC9}" srcOrd="2" destOrd="0" presId="urn:microsoft.com/office/officeart/2018/5/layout/IconCircleLabelList"/>
    <dgm:cxn modelId="{5D3704D1-6A79-4813-8E80-7A6F9A4F546E}" type="presParOf" srcId="{AECE4B00-B8E9-4110-B2BB-829544C2F94D}" destId="{3E3124A4-42D9-48A3-A0C5-32B99B4FC86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898F2DD-5B6F-4499-B807-AD9B8841F56D}"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D9B26084-5ED4-4859-8D22-00567FEDAE47}">
      <dgm:prSet/>
      <dgm:spPr/>
      <dgm:t>
        <a:bodyPr/>
        <a:lstStyle/>
        <a:p>
          <a:pPr>
            <a:lnSpc>
              <a:spcPct val="100000"/>
            </a:lnSpc>
            <a:defRPr cap="all"/>
          </a:pPr>
          <a:r>
            <a:rPr lang="en-US" b="1"/>
            <a:t>Java Array</a:t>
          </a:r>
          <a:r>
            <a:rPr lang="en-US"/>
            <a:t> is a very common type of data structure which contains all the data values of the same data type. </a:t>
          </a:r>
        </a:p>
      </dgm:t>
    </dgm:pt>
    <dgm:pt modelId="{A34ADB1A-AB01-4499-960E-D6B93F45A37D}" type="parTrans" cxnId="{99AA7186-BB5E-440C-9822-ADC13C125C07}">
      <dgm:prSet/>
      <dgm:spPr/>
      <dgm:t>
        <a:bodyPr/>
        <a:lstStyle/>
        <a:p>
          <a:endParaRPr lang="en-US"/>
        </a:p>
      </dgm:t>
    </dgm:pt>
    <dgm:pt modelId="{8313BFF5-6A89-475B-B150-3529B44D9BBD}" type="sibTrans" cxnId="{99AA7186-BB5E-440C-9822-ADC13C125C07}">
      <dgm:prSet/>
      <dgm:spPr/>
      <dgm:t>
        <a:bodyPr/>
        <a:lstStyle/>
        <a:p>
          <a:endParaRPr lang="en-US"/>
        </a:p>
      </dgm:t>
    </dgm:pt>
    <dgm:pt modelId="{48B96D49-FC8B-4A18-A9B8-44565C64EA23}">
      <dgm:prSet/>
      <dgm:spPr/>
      <dgm:t>
        <a:bodyPr/>
        <a:lstStyle/>
        <a:p>
          <a:pPr>
            <a:lnSpc>
              <a:spcPct val="100000"/>
            </a:lnSpc>
            <a:defRPr cap="all"/>
          </a:pPr>
          <a:r>
            <a:rPr lang="en-US"/>
            <a:t>The data items put in the array are called elements and the first element in the array starts with index zero. </a:t>
          </a:r>
        </a:p>
      </dgm:t>
    </dgm:pt>
    <dgm:pt modelId="{216E4370-F523-44CF-9F60-C582BFB59202}" type="parTrans" cxnId="{9A2430F1-0027-4048-99E6-78DE548B5A34}">
      <dgm:prSet/>
      <dgm:spPr/>
      <dgm:t>
        <a:bodyPr/>
        <a:lstStyle/>
        <a:p>
          <a:endParaRPr lang="en-US"/>
        </a:p>
      </dgm:t>
    </dgm:pt>
    <dgm:pt modelId="{58E06DB2-A192-4AC7-81B5-1E977366E8C5}" type="sibTrans" cxnId="{9A2430F1-0027-4048-99E6-78DE548B5A34}">
      <dgm:prSet/>
      <dgm:spPr/>
      <dgm:t>
        <a:bodyPr/>
        <a:lstStyle/>
        <a:p>
          <a:endParaRPr lang="en-US"/>
        </a:p>
      </dgm:t>
    </dgm:pt>
    <dgm:pt modelId="{47240CAF-4D0F-4CDB-B1F4-0BFDCA62A462}">
      <dgm:prSet/>
      <dgm:spPr/>
      <dgm:t>
        <a:bodyPr/>
        <a:lstStyle/>
        <a:p>
          <a:pPr>
            <a:lnSpc>
              <a:spcPct val="100000"/>
            </a:lnSpc>
            <a:defRPr cap="all"/>
          </a:pPr>
          <a:r>
            <a:rPr lang="en-US"/>
            <a:t>Arrays inherit the object class and implement the serializable and cloneable interfaces. We can store primitive values or objects in an array.</a:t>
          </a:r>
        </a:p>
      </dgm:t>
    </dgm:pt>
    <dgm:pt modelId="{1407E70A-B0F1-44F5-9AC9-B7D15B6F6C19}" type="parTrans" cxnId="{D5AB0B75-2A1D-43C9-AA40-C52E6E072C41}">
      <dgm:prSet/>
      <dgm:spPr/>
      <dgm:t>
        <a:bodyPr/>
        <a:lstStyle/>
        <a:p>
          <a:endParaRPr lang="en-US"/>
        </a:p>
      </dgm:t>
    </dgm:pt>
    <dgm:pt modelId="{72112B16-3D61-467C-AB6A-0F7F0EEE2F39}" type="sibTrans" cxnId="{D5AB0B75-2A1D-43C9-AA40-C52E6E072C41}">
      <dgm:prSet/>
      <dgm:spPr/>
      <dgm:t>
        <a:bodyPr/>
        <a:lstStyle/>
        <a:p>
          <a:endParaRPr lang="en-US"/>
        </a:p>
      </dgm:t>
    </dgm:pt>
    <dgm:pt modelId="{73596FD3-BA99-43EC-8A81-89FB27B9F563}" type="pres">
      <dgm:prSet presAssocID="{D898F2DD-5B6F-4499-B807-AD9B8841F56D}" presName="vert0" presStyleCnt="0">
        <dgm:presLayoutVars>
          <dgm:dir/>
          <dgm:animOne val="branch"/>
          <dgm:animLvl val="lvl"/>
        </dgm:presLayoutVars>
      </dgm:prSet>
      <dgm:spPr/>
    </dgm:pt>
    <dgm:pt modelId="{A94E9BEC-73BC-42A1-B50C-EC94C8289F9E}" type="pres">
      <dgm:prSet presAssocID="{D9B26084-5ED4-4859-8D22-00567FEDAE47}" presName="thickLine" presStyleLbl="alignNode1" presStyleIdx="0" presStyleCnt="3"/>
      <dgm:spPr/>
    </dgm:pt>
    <dgm:pt modelId="{51A2A62C-738C-4483-A0C8-53A5EBBED65C}" type="pres">
      <dgm:prSet presAssocID="{D9B26084-5ED4-4859-8D22-00567FEDAE47}" presName="horz1" presStyleCnt="0"/>
      <dgm:spPr/>
    </dgm:pt>
    <dgm:pt modelId="{FD1D8A15-43BE-4D67-AB9D-FED98E153DBE}" type="pres">
      <dgm:prSet presAssocID="{D9B26084-5ED4-4859-8D22-00567FEDAE47}" presName="tx1" presStyleLbl="revTx" presStyleIdx="0" presStyleCnt="3"/>
      <dgm:spPr/>
    </dgm:pt>
    <dgm:pt modelId="{C1811FE7-BD43-4FA6-9161-36E72BEC309C}" type="pres">
      <dgm:prSet presAssocID="{D9B26084-5ED4-4859-8D22-00567FEDAE47}" presName="vert1" presStyleCnt="0"/>
      <dgm:spPr/>
    </dgm:pt>
    <dgm:pt modelId="{0F7214EC-93BE-421F-84BF-D84CE27AB3D5}" type="pres">
      <dgm:prSet presAssocID="{48B96D49-FC8B-4A18-A9B8-44565C64EA23}" presName="thickLine" presStyleLbl="alignNode1" presStyleIdx="1" presStyleCnt="3"/>
      <dgm:spPr/>
    </dgm:pt>
    <dgm:pt modelId="{D58CA2BD-82CF-48B9-801E-EEE4307344E6}" type="pres">
      <dgm:prSet presAssocID="{48B96D49-FC8B-4A18-A9B8-44565C64EA23}" presName="horz1" presStyleCnt="0"/>
      <dgm:spPr/>
    </dgm:pt>
    <dgm:pt modelId="{DA83BB18-BC12-4439-8EB2-216BD2D4449F}" type="pres">
      <dgm:prSet presAssocID="{48B96D49-FC8B-4A18-A9B8-44565C64EA23}" presName="tx1" presStyleLbl="revTx" presStyleIdx="1" presStyleCnt="3"/>
      <dgm:spPr/>
    </dgm:pt>
    <dgm:pt modelId="{23B3C93C-0AF7-41CA-B4AC-1AD43D95E7E7}" type="pres">
      <dgm:prSet presAssocID="{48B96D49-FC8B-4A18-A9B8-44565C64EA23}" presName="vert1" presStyleCnt="0"/>
      <dgm:spPr/>
    </dgm:pt>
    <dgm:pt modelId="{86A79CFA-6DE5-47CE-B083-4A26D5C6065B}" type="pres">
      <dgm:prSet presAssocID="{47240CAF-4D0F-4CDB-B1F4-0BFDCA62A462}" presName="thickLine" presStyleLbl="alignNode1" presStyleIdx="2" presStyleCnt="3"/>
      <dgm:spPr/>
    </dgm:pt>
    <dgm:pt modelId="{EB948038-784D-448E-8D43-435367E85762}" type="pres">
      <dgm:prSet presAssocID="{47240CAF-4D0F-4CDB-B1F4-0BFDCA62A462}" presName="horz1" presStyleCnt="0"/>
      <dgm:spPr/>
    </dgm:pt>
    <dgm:pt modelId="{4E662F54-FC41-4404-AC02-251BE0B34FD1}" type="pres">
      <dgm:prSet presAssocID="{47240CAF-4D0F-4CDB-B1F4-0BFDCA62A462}" presName="tx1" presStyleLbl="revTx" presStyleIdx="2" presStyleCnt="3"/>
      <dgm:spPr/>
    </dgm:pt>
    <dgm:pt modelId="{AD9D0A85-94BD-4EC8-B3AE-E621C4D1DD0B}" type="pres">
      <dgm:prSet presAssocID="{47240CAF-4D0F-4CDB-B1F4-0BFDCA62A462}" presName="vert1" presStyleCnt="0"/>
      <dgm:spPr/>
    </dgm:pt>
  </dgm:ptLst>
  <dgm:cxnLst>
    <dgm:cxn modelId="{D5AB0B75-2A1D-43C9-AA40-C52E6E072C41}" srcId="{D898F2DD-5B6F-4499-B807-AD9B8841F56D}" destId="{47240CAF-4D0F-4CDB-B1F4-0BFDCA62A462}" srcOrd="2" destOrd="0" parTransId="{1407E70A-B0F1-44F5-9AC9-B7D15B6F6C19}" sibTransId="{72112B16-3D61-467C-AB6A-0F7F0EEE2F39}"/>
    <dgm:cxn modelId="{2BF21456-B03D-44CD-9408-C8D1774B7D0E}" type="presOf" srcId="{47240CAF-4D0F-4CDB-B1F4-0BFDCA62A462}" destId="{4E662F54-FC41-4404-AC02-251BE0B34FD1}" srcOrd="0" destOrd="0" presId="urn:microsoft.com/office/officeart/2008/layout/LinedList"/>
    <dgm:cxn modelId="{DF89C584-BBDD-4105-B6BC-053339B8FA49}" type="presOf" srcId="{48B96D49-FC8B-4A18-A9B8-44565C64EA23}" destId="{DA83BB18-BC12-4439-8EB2-216BD2D4449F}" srcOrd="0" destOrd="0" presId="urn:microsoft.com/office/officeart/2008/layout/LinedList"/>
    <dgm:cxn modelId="{99AA7186-BB5E-440C-9822-ADC13C125C07}" srcId="{D898F2DD-5B6F-4499-B807-AD9B8841F56D}" destId="{D9B26084-5ED4-4859-8D22-00567FEDAE47}" srcOrd="0" destOrd="0" parTransId="{A34ADB1A-AB01-4499-960E-D6B93F45A37D}" sibTransId="{8313BFF5-6A89-475B-B150-3529B44D9BBD}"/>
    <dgm:cxn modelId="{F906C1CB-EC91-4463-A76A-F9E249B8D532}" type="presOf" srcId="{D898F2DD-5B6F-4499-B807-AD9B8841F56D}" destId="{73596FD3-BA99-43EC-8A81-89FB27B9F563}" srcOrd="0" destOrd="0" presId="urn:microsoft.com/office/officeart/2008/layout/LinedList"/>
    <dgm:cxn modelId="{7C4333D1-A1CF-4F6D-A39D-9859A0CCC802}" type="presOf" srcId="{D9B26084-5ED4-4859-8D22-00567FEDAE47}" destId="{FD1D8A15-43BE-4D67-AB9D-FED98E153DBE}" srcOrd="0" destOrd="0" presId="urn:microsoft.com/office/officeart/2008/layout/LinedList"/>
    <dgm:cxn modelId="{9A2430F1-0027-4048-99E6-78DE548B5A34}" srcId="{D898F2DD-5B6F-4499-B807-AD9B8841F56D}" destId="{48B96D49-FC8B-4A18-A9B8-44565C64EA23}" srcOrd="1" destOrd="0" parTransId="{216E4370-F523-44CF-9F60-C582BFB59202}" sibTransId="{58E06DB2-A192-4AC7-81B5-1E977366E8C5}"/>
    <dgm:cxn modelId="{4504EE32-B6E1-4A98-9881-1189E603CA0F}" type="presParOf" srcId="{73596FD3-BA99-43EC-8A81-89FB27B9F563}" destId="{A94E9BEC-73BC-42A1-B50C-EC94C8289F9E}" srcOrd="0" destOrd="0" presId="urn:microsoft.com/office/officeart/2008/layout/LinedList"/>
    <dgm:cxn modelId="{8A809DB0-6826-4363-9BF6-7224A4AC60B7}" type="presParOf" srcId="{73596FD3-BA99-43EC-8A81-89FB27B9F563}" destId="{51A2A62C-738C-4483-A0C8-53A5EBBED65C}" srcOrd="1" destOrd="0" presId="urn:microsoft.com/office/officeart/2008/layout/LinedList"/>
    <dgm:cxn modelId="{BD57CE9B-89A0-4D80-9ED0-77AFC2EA857F}" type="presParOf" srcId="{51A2A62C-738C-4483-A0C8-53A5EBBED65C}" destId="{FD1D8A15-43BE-4D67-AB9D-FED98E153DBE}" srcOrd="0" destOrd="0" presId="urn:microsoft.com/office/officeart/2008/layout/LinedList"/>
    <dgm:cxn modelId="{7D999C92-96BE-424C-AE53-0E34CE5EC5DF}" type="presParOf" srcId="{51A2A62C-738C-4483-A0C8-53A5EBBED65C}" destId="{C1811FE7-BD43-4FA6-9161-36E72BEC309C}" srcOrd="1" destOrd="0" presId="urn:microsoft.com/office/officeart/2008/layout/LinedList"/>
    <dgm:cxn modelId="{6CA433E2-5D37-49DC-9475-2634894BEC38}" type="presParOf" srcId="{73596FD3-BA99-43EC-8A81-89FB27B9F563}" destId="{0F7214EC-93BE-421F-84BF-D84CE27AB3D5}" srcOrd="2" destOrd="0" presId="urn:microsoft.com/office/officeart/2008/layout/LinedList"/>
    <dgm:cxn modelId="{FBD58B6B-F816-42FA-B017-34657C6C417C}" type="presParOf" srcId="{73596FD3-BA99-43EC-8A81-89FB27B9F563}" destId="{D58CA2BD-82CF-48B9-801E-EEE4307344E6}" srcOrd="3" destOrd="0" presId="urn:microsoft.com/office/officeart/2008/layout/LinedList"/>
    <dgm:cxn modelId="{E2C9B28B-B807-4BAE-8595-25877E4AF75C}" type="presParOf" srcId="{D58CA2BD-82CF-48B9-801E-EEE4307344E6}" destId="{DA83BB18-BC12-4439-8EB2-216BD2D4449F}" srcOrd="0" destOrd="0" presId="urn:microsoft.com/office/officeart/2008/layout/LinedList"/>
    <dgm:cxn modelId="{AD89BE10-8F06-4177-96B1-571F599B99BA}" type="presParOf" srcId="{D58CA2BD-82CF-48B9-801E-EEE4307344E6}" destId="{23B3C93C-0AF7-41CA-B4AC-1AD43D95E7E7}" srcOrd="1" destOrd="0" presId="urn:microsoft.com/office/officeart/2008/layout/LinedList"/>
    <dgm:cxn modelId="{815F0EC0-D407-4D14-818A-D8B546E9F86E}" type="presParOf" srcId="{73596FD3-BA99-43EC-8A81-89FB27B9F563}" destId="{86A79CFA-6DE5-47CE-B083-4A26D5C6065B}" srcOrd="4" destOrd="0" presId="urn:microsoft.com/office/officeart/2008/layout/LinedList"/>
    <dgm:cxn modelId="{8A07FE59-7515-4D94-9252-A875FCD6D822}" type="presParOf" srcId="{73596FD3-BA99-43EC-8A81-89FB27B9F563}" destId="{EB948038-784D-448E-8D43-435367E85762}" srcOrd="5" destOrd="0" presId="urn:microsoft.com/office/officeart/2008/layout/LinedList"/>
    <dgm:cxn modelId="{DCA3326F-12CA-41CC-A159-88241B1F7DA0}" type="presParOf" srcId="{EB948038-784D-448E-8D43-435367E85762}" destId="{4E662F54-FC41-4404-AC02-251BE0B34FD1}" srcOrd="0" destOrd="0" presId="urn:microsoft.com/office/officeart/2008/layout/LinedList"/>
    <dgm:cxn modelId="{9FB0BA41-7FBC-4B77-8DFF-91C26985CEE7}" type="presParOf" srcId="{EB948038-784D-448E-8D43-435367E85762}" destId="{AD9D0A85-94BD-4EC8-B3AE-E621C4D1DD0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D53F0EF-9771-450D-99B3-8CFEF0C12B41}" type="doc">
      <dgm:prSet loTypeId="urn:microsoft.com/office/officeart/2005/8/layout/vProcess5" loCatId="process" qsTypeId="urn:microsoft.com/office/officeart/2005/8/quickstyle/simple5" qsCatId="simple" csTypeId="urn:microsoft.com/office/officeart/2005/8/colors/accent0_3" csCatId="mainScheme" phldr="1"/>
      <dgm:spPr/>
      <dgm:t>
        <a:bodyPr/>
        <a:lstStyle/>
        <a:p>
          <a:endParaRPr lang="en-US"/>
        </a:p>
      </dgm:t>
    </dgm:pt>
    <dgm:pt modelId="{7CBA30AD-2D91-49B3-88F2-FBB1AC39FEF1}">
      <dgm:prSet/>
      <dgm:spPr/>
      <dgm:t>
        <a:bodyPr/>
        <a:lstStyle/>
        <a:p>
          <a:pPr>
            <a:lnSpc>
              <a:spcPct val="100000"/>
            </a:lnSpc>
          </a:pPr>
          <a:r>
            <a:rPr lang="en-US"/>
            <a:t>Using an array in your program is a </a:t>
          </a:r>
          <a:r>
            <a:rPr lang="en-US" b="1"/>
            <a:t>3 step process</a:t>
          </a:r>
          <a:r>
            <a:rPr lang="en-US"/>
            <a:t> –</a:t>
          </a:r>
        </a:p>
      </dgm:t>
    </dgm:pt>
    <dgm:pt modelId="{5DDDC5E0-D5BC-4A0E-A74A-064045DD2B9F}" type="parTrans" cxnId="{F622C0A9-161A-47CD-9111-50AB3890AB74}">
      <dgm:prSet/>
      <dgm:spPr/>
      <dgm:t>
        <a:bodyPr/>
        <a:lstStyle/>
        <a:p>
          <a:endParaRPr lang="en-US"/>
        </a:p>
      </dgm:t>
    </dgm:pt>
    <dgm:pt modelId="{2471AB97-51C7-4D3F-AE87-9E8C2D9878F2}" type="sibTrans" cxnId="{F622C0A9-161A-47CD-9111-50AB3890AB74}">
      <dgm:prSet/>
      <dgm:spPr/>
      <dgm:t>
        <a:bodyPr/>
        <a:lstStyle/>
        <a:p>
          <a:endParaRPr lang="en-US"/>
        </a:p>
      </dgm:t>
    </dgm:pt>
    <dgm:pt modelId="{7EC3EA8E-BD28-4989-9961-BC83809FC422}">
      <dgm:prSet/>
      <dgm:spPr/>
      <dgm:t>
        <a:bodyPr/>
        <a:lstStyle/>
        <a:p>
          <a:pPr>
            <a:lnSpc>
              <a:spcPct val="100000"/>
            </a:lnSpc>
          </a:pPr>
          <a:r>
            <a:rPr lang="en-US"/>
            <a:t>Declaring your Array</a:t>
          </a:r>
        </a:p>
      </dgm:t>
    </dgm:pt>
    <dgm:pt modelId="{19C0ACAD-A760-42D9-BE77-9281C0C823A9}" type="parTrans" cxnId="{DAD00FDF-C087-4B3D-B196-8F3FFBA49D46}">
      <dgm:prSet/>
      <dgm:spPr/>
      <dgm:t>
        <a:bodyPr/>
        <a:lstStyle/>
        <a:p>
          <a:endParaRPr lang="en-US"/>
        </a:p>
      </dgm:t>
    </dgm:pt>
    <dgm:pt modelId="{3A0C85E7-9BCF-4696-9D32-DB99B6546879}" type="sibTrans" cxnId="{DAD00FDF-C087-4B3D-B196-8F3FFBA49D46}">
      <dgm:prSet/>
      <dgm:spPr/>
      <dgm:t>
        <a:bodyPr/>
        <a:lstStyle/>
        <a:p>
          <a:endParaRPr lang="en-US"/>
        </a:p>
      </dgm:t>
    </dgm:pt>
    <dgm:pt modelId="{1F9EB009-52BC-4F74-9B1D-36480EB0CB4A}">
      <dgm:prSet/>
      <dgm:spPr/>
      <dgm:t>
        <a:bodyPr/>
        <a:lstStyle/>
        <a:p>
          <a:pPr>
            <a:lnSpc>
              <a:spcPct val="100000"/>
            </a:lnSpc>
          </a:pPr>
          <a:r>
            <a:rPr lang="en-US"/>
            <a:t>Constructing your Array</a:t>
          </a:r>
        </a:p>
      </dgm:t>
    </dgm:pt>
    <dgm:pt modelId="{2038BA55-135C-483E-A319-EF5E4D464AAF}" type="parTrans" cxnId="{860E7788-EE8C-4464-A313-D15648AC9D7C}">
      <dgm:prSet/>
      <dgm:spPr/>
      <dgm:t>
        <a:bodyPr/>
        <a:lstStyle/>
        <a:p>
          <a:endParaRPr lang="en-US"/>
        </a:p>
      </dgm:t>
    </dgm:pt>
    <dgm:pt modelId="{E7DDF036-D9FD-4BA8-A101-A80702CC3CD9}" type="sibTrans" cxnId="{860E7788-EE8C-4464-A313-D15648AC9D7C}">
      <dgm:prSet/>
      <dgm:spPr/>
      <dgm:t>
        <a:bodyPr/>
        <a:lstStyle/>
        <a:p>
          <a:endParaRPr lang="en-US"/>
        </a:p>
      </dgm:t>
    </dgm:pt>
    <dgm:pt modelId="{17766433-C8D7-4D40-9FA1-C07CD133C010}">
      <dgm:prSet/>
      <dgm:spPr/>
      <dgm:t>
        <a:bodyPr/>
        <a:lstStyle/>
        <a:p>
          <a:pPr>
            <a:lnSpc>
              <a:spcPct val="100000"/>
            </a:lnSpc>
          </a:pPr>
          <a:r>
            <a:rPr lang="en-US"/>
            <a:t>Initialize your Array</a:t>
          </a:r>
        </a:p>
      </dgm:t>
    </dgm:pt>
    <dgm:pt modelId="{B4848419-41E9-43B3-961C-AFA89E3974D4}" type="parTrans" cxnId="{08FCFB53-2AE0-421E-A678-F6CBF69640D9}">
      <dgm:prSet/>
      <dgm:spPr/>
      <dgm:t>
        <a:bodyPr/>
        <a:lstStyle/>
        <a:p>
          <a:endParaRPr lang="en-US"/>
        </a:p>
      </dgm:t>
    </dgm:pt>
    <dgm:pt modelId="{4BEE9329-8E61-48B4-81CB-9904D2038C60}" type="sibTrans" cxnId="{08FCFB53-2AE0-421E-A678-F6CBF69640D9}">
      <dgm:prSet/>
      <dgm:spPr/>
      <dgm:t>
        <a:bodyPr/>
        <a:lstStyle/>
        <a:p>
          <a:endParaRPr lang="en-US"/>
        </a:p>
      </dgm:t>
    </dgm:pt>
    <dgm:pt modelId="{4D126DBA-6E9C-490D-858F-7F272D15D721}" type="pres">
      <dgm:prSet presAssocID="{ED53F0EF-9771-450D-99B3-8CFEF0C12B41}" presName="outerComposite" presStyleCnt="0">
        <dgm:presLayoutVars>
          <dgm:chMax val="5"/>
          <dgm:dir/>
          <dgm:resizeHandles val="exact"/>
        </dgm:presLayoutVars>
      </dgm:prSet>
      <dgm:spPr/>
    </dgm:pt>
    <dgm:pt modelId="{9C96150D-4382-42B2-AE8C-D21E49B5AF7D}" type="pres">
      <dgm:prSet presAssocID="{ED53F0EF-9771-450D-99B3-8CFEF0C12B41}" presName="dummyMaxCanvas" presStyleCnt="0">
        <dgm:presLayoutVars/>
      </dgm:prSet>
      <dgm:spPr/>
    </dgm:pt>
    <dgm:pt modelId="{20968645-9A10-45B6-A218-EF34B9EF92BF}" type="pres">
      <dgm:prSet presAssocID="{ED53F0EF-9771-450D-99B3-8CFEF0C12B41}" presName="FourNodes_1" presStyleLbl="node1" presStyleIdx="0" presStyleCnt="4">
        <dgm:presLayoutVars>
          <dgm:bulletEnabled val="1"/>
        </dgm:presLayoutVars>
      </dgm:prSet>
      <dgm:spPr/>
    </dgm:pt>
    <dgm:pt modelId="{5E07E80A-2D45-45A9-BB19-A3FEC7F652DC}" type="pres">
      <dgm:prSet presAssocID="{ED53F0EF-9771-450D-99B3-8CFEF0C12B41}" presName="FourNodes_2" presStyleLbl="node1" presStyleIdx="1" presStyleCnt="4">
        <dgm:presLayoutVars>
          <dgm:bulletEnabled val="1"/>
        </dgm:presLayoutVars>
      </dgm:prSet>
      <dgm:spPr/>
    </dgm:pt>
    <dgm:pt modelId="{FD2EB661-D0BB-459D-B731-635E94BFE1C3}" type="pres">
      <dgm:prSet presAssocID="{ED53F0EF-9771-450D-99B3-8CFEF0C12B41}" presName="FourNodes_3" presStyleLbl="node1" presStyleIdx="2" presStyleCnt="4">
        <dgm:presLayoutVars>
          <dgm:bulletEnabled val="1"/>
        </dgm:presLayoutVars>
      </dgm:prSet>
      <dgm:spPr/>
    </dgm:pt>
    <dgm:pt modelId="{ABE80AE0-3826-4046-87B0-2F5ABC5FDF2F}" type="pres">
      <dgm:prSet presAssocID="{ED53F0EF-9771-450D-99B3-8CFEF0C12B41}" presName="FourNodes_4" presStyleLbl="node1" presStyleIdx="3" presStyleCnt="4">
        <dgm:presLayoutVars>
          <dgm:bulletEnabled val="1"/>
        </dgm:presLayoutVars>
      </dgm:prSet>
      <dgm:spPr/>
    </dgm:pt>
    <dgm:pt modelId="{2E6E7264-F12D-4D9D-99DF-89FDF53CBEF4}" type="pres">
      <dgm:prSet presAssocID="{ED53F0EF-9771-450D-99B3-8CFEF0C12B41}" presName="FourConn_1-2" presStyleLbl="fgAccFollowNode1" presStyleIdx="0" presStyleCnt="3">
        <dgm:presLayoutVars>
          <dgm:bulletEnabled val="1"/>
        </dgm:presLayoutVars>
      </dgm:prSet>
      <dgm:spPr/>
    </dgm:pt>
    <dgm:pt modelId="{A7F22270-E6E1-4F06-B55F-258D3367273F}" type="pres">
      <dgm:prSet presAssocID="{ED53F0EF-9771-450D-99B3-8CFEF0C12B41}" presName="FourConn_2-3" presStyleLbl="fgAccFollowNode1" presStyleIdx="1" presStyleCnt="3">
        <dgm:presLayoutVars>
          <dgm:bulletEnabled val="1"/>
        </dgm:presLayoutVars>
      </dgm:prSet>
      <dgm:spPr/>
    </dgm:pt>
    <dgm:pt modelId="{681CCC40-FC67-44DE-B3E7-3CEEC130012B}" type="pres">
      <dgm:prSet presAssocID="{ED53F0EF-9771-450D-99B3-8CFEF0C12B41}" presName="FourConn_3-4" presStyleLbl="fgAccFollowNode1" presStyleIdx="2" presStyleCnt="3">
        <dgm:presLayoutVars>
          <dgm:bulletEnabled val="1"/>
        </dgm:presLayoutVars>
      </dgm:prSet>
      <dgm:spPr/>
    </dgm:pt>
    <dgm:pt modelId="{AFA7F747-1374-4BA6-AF32-DD373C3806B3}" type="pres">
      <dgm:prSet presAssocID="{ED53F0EF-9771-450D-99B3-8CFEF0C12B41}" presName="FourNodes_1_text" presStyleLbl="node1" presStyleIdx="3" presStyleCnt="4">
        <dgm:presLayoutVars>
          <dgm:bulletEnabled val="1"/>
        </dgm:presLayoutVars>
      </dgm:prSet>
      <dgm:spPr/>
    </dgm:pt>
    <dgm:pt modelId="{02858592-28FB-4853-8DBB-476B1BBE999C}" type="pres">
      <dgm:prSet presAssocID="{ED53F0EF-9771-450D-99B3-8CFEF0C12B41}" presName="FourNodes_2_text" presStyleLbl="node1" presStyleIdx="3" presStyleCnt="4">
        <dgm:presLayoutVars>
          <dgm:bulletEnabled val="1"/>
        </dgm:presLayoutVars>
      </dgm:prSet>
      <dgm:spPr/>
    </dgm:pt>
    <dgm:pt modelId="{E4A9BE35-4470-4376-B170-BF707551FC51}" type="pres">
      <dgm:prSet presAssocID="{ED53F0EF-9771-450D-99B3-8CFEF0C12B41}" presName="FourNodes_3_text" presStyleLbl="node1" presStyleIdx="3" presStyleCnt="4">
        <dgm:presLayoutVars>
          <dgm:bulletEnabled val="1"/>
        </dgm:presLayoutVars>
      </dgm:prSet>
      <dgm:spPr/>
    </dgm:pt>
    <dgm:pt modelId="{ADBB8963-04BA-400E-AA63-DD095EDB22BF}" type="pres">
      <dgm:prSet presAssocID="{ED53F0EF-9771-450D-99B3-8CFEF0C12B41}" presName="FourNodes_4_text" presStyleLbl="node1" presStyleIdx="3" presStyleCnt="4">
        <dgm:presLayoutVars>
          <dgm:bulletEnabled val="1"/>
        </dgm:presLayoutVars>
      </dgm:prSet>
      <dgm:spPr/>
    </dgm:pt>
  </dgm:ptLst>
  <dgm:cxnLst>
    <dgm:cxn modelId="{4CADF213-5DC9-4781-9EC2-29246F65519B}" type="presOf" srcId="{17766433-C8D7-4D40-9FA1-C07CD133C010}" destId="{ADBB8963-04BA-400E-AA63-DD095EDB22BF}" srcOrd="1" destOrd="0" presId="urn:microsoft.com/office/officeart/2005/8/layout/vProcess5"/>
    <dgm:cxn modelId="{5FEFA15D-E49D-4E84-9FAE-718EACC4D50D}" type="presOf" srcId="{2471AB97-51C7-4D3F-AE87-9E8C2D9878F2}" destId="{2E6E7264-F12D-4D9D-99DF-89FDF53CBEF4}" srcOrd="0" destOrd="0" presId="urn:microsoft.com/office/officeart/2005/8/layout/vProcess5"/>
    <dgm:cxn modelId="{9D618D50-5857-4116-811D-05F3CCF16108}" type="presOf" srcId="{7CBA30AD-2D91-49B3-88F2-FBB1AC39FEF1}" destId="{AFA7F747-1374-4BA6-AF32-DD373C3806B3}" srcOrd="1" destOrd="0" presId="urn:microsoft.com/office/officeart/2005/8/layout/vProcess5"/>
    <dgm:cxn modelId="{08FCFB53-2AE0-421E-A678-F6CBF69640D9}" srcId="{ED53F0EF-9771-450D-99B3-8CFEF0C12B41}" destId="{17766433-C8D7-4D40-9FA1-C07CD133C010}" srcOrd="3" destOrd="0" parTransId="{B4848419-41E9-43B3-961C-AFA89E3974D4}" sibTransId="{4BEE9329-8E61-48B4-81CB-9904D2038C60}"/>
    <dgm:cxn modelId="{74C34774-8DB7-4366-B6A9-DC5EEFADCB0A}" type="presOf" srcId="{E7DDF036-D9FD-4BA8-A101-A80702CC3CD9}" destId="{681CCC40-FC67-44DE-B3E7-3CEEC130012B}" srcOrd="0" destOrd="0" presId="urn:microsoft.com/office/officeart/2005/8/layout/vProcess5"/>
    <dgm:cxn modelId="{860E7788-EE8C-4464-A313-D15648AC9D7C}" srcId="{ED53F0EF-9771-450D-99B3-8CFEF0C12B41}" destId="{1F9EB009-52BC-4F74-9B1D-36480EB0CB4A}" srcOrd="2" destOrd="0" parTransId="{2038BA55-135C-483E-A319-EF5E4D464AAF}" sibTransId="{E7DDF036-D9FD-4BA8-A101-A80702CC3CD9}"/>
    <dgm:cxn modelId="{C46FF991-8D90-4248-BDE2-9D9F08B65987}" type="presOf" srcId="{7CBA30AD-2D91-49B3-88F2-FBB1AC39FEF1}" destId="{20968645-9A10-45B6-A218-EF34B9EF92BF}" srcOrd="0" destOrd="0" presId="urn:microsoft.com/office/officeart/2005/8/layout/vProcess5"/>
    <dgm:cxn modelId="{B1FAFC93-C93F-4D0A-90D0-07781CA47273}" type="presOf" srcId="{3A0C85E7-9BCF-4696-9D32-DB99B6546879}" destId="{A7F22270-E6E1-4F06-B55F-258D3367273F}" srcOrd="0" destOrd="0" presId="urn:microsoft.com/office/officeart/2005/8/layout/vProcess5"/>
    <dgm:cxn modelId="{7FD21495-C5F6-43E2-BF25-56EA483D7663}" type="presOf" srcId="{ED53F0EF-9771-450D-99B3-8CFEF0C12B41}" destId="{4D126DBA-6E9C-490D-858F-7F272D15D721}" srcOrd="0" destOrd="0" presId="urn:microsoft.com/office/officeart/2005/8/layout/vProcess5"/>
    <dgm:cxn modelId="{8ABAAB97-F879-487A-9E02-E765ABD42BED}" type="presOf" srcId="{17766433-C8D7-4D40-9FA1-C07CD133C010}" destId="{ABE80AE0-3826-4046-87B0-2F5ABC5FDF2F}" srcOrd="0" destOrd="0" presId="urn:microsoft.com/office/officeart/2005/8/layout/vProcess5"/>
    <dgm:cxn modelId="{F622C0A9-161A-47CD-9111-50AB3890AB74}" srcId="{ED53F0EF-9771-450D-99B3-8CFEF0C12B41}" destId="{7CBA30AD-2D91-49B3-88F2-FBB1AC39FEF1}" srcOrd="0" destOrd="0" parTransId="{5DDDC5E0-D5BC-4A0E-A74A-064045DD2B9F}" sibTransId="{2471AB97-51C7-4D3F-AE87-9E8C2D9878F2}"/>
    <dgm:cxn modelId="{65E45BAB-1ECC-4214-9E2B-A0867665EB0C}" type="presOf" srcId="{1F9EB009-52BC-4F74-9B1D-36480EB0CB4A}" destId="{E4A9BE35-4470-4376-B170-BF707551FC51}" srcOrd="1" destOrd="0" presId="urn:microsoft.com/office/officeart/2005/8/layout/vProcess5"/>
    <dgm:cxn modelId="{C892A4B7-1B74-4E30-ADA0-4B7F6D19D17E}" type="presOf" srcId="{7EC3EA8E-BD28-4989-9961-BC83809FC422}" destId="{5E07E80A-2D45-45A9-BB19-A3FEC7F652DC}" srcOrd="0" destOrd="0" presId="urn:microsoft.com/office/officeart/2005/8/layout/vProcess5"/>
    <dgm:cxn modelId="{DAD00FDF-C087-4B3D-B196-8F3FFBA49D46}" srcId="{ED53F0EF-9771-450D-99B3-8CFEF0C12B41}" destId="{7EC3EA8E-BD28-4989-9961-BC83809FC422}" srcOrd="1" destOrd="0" parTransId="{19C0ACAD-A760-42D9-BE77-9281C0C823A9}" sibTransId="{3A0C85E7-9BCF-4696-9D32-DB99B6546879}"/>
    <dgm:cxn modelId="{133739E2-8906-445F-9914-6271E71DCC04}" type="presOf" srcId="{7EC3EA8E-BD28-4989-9961-BC83809FC422}" destId="{02858592-28FB-4853-8DBB-476B1BBE999C}" srcOrd="1" destOrd="0" presId="urn:microsoft.com/office/officeart/2005/8/layout/vProcess5"/>
    <dgm:cxn modelId="{C402BEEC-778A-4230-9486-DAFFA4FBD939}" type="presOf" srcId="{1F9EB009-52BC-4F74-9B1D-36480EB0CB4A}" destId="{FD2EB661-D0BB-459D-B731-635E94BFE1C3}" srcOrd="0" destOrd="0" presId="urn:microsoft.com/office/officeart/2005/8/layout/vProcess5"/>
    <dgm:cxn modelId="{012B4028-EDFE-4EEF-A836-D398111250E5}" type="presParOf" srcId="{4D126DBA-6E9C-490D-858F-7F272D15D721}" destId="{9C96150D-4382-42B2-AE8C-D21E49B5AF7D}" srcOrd="0" destOrd="0" presId="urn:microsoft.com/office/officeart/2005/8/layout/vProcess5"/>
    <dgm:cxn modelId="{2F921299-C580-4756-BA94-457B67C1D333}" type="presParOf" srcId="{4D126DBA-6E9C-490D-858F-7F272D15D721}" destId="{20968645-9A10-45B6-A218-EF34B9EF92BF}" srcOrd="1" destOrd="0" presId="urn:microsoft.com/office/officeart/2005/8/layout/vProcess5"/>
    <dgm:cxn modelId="{123E5AF5-629E-48CE-88C7-0350C639BD37}" type="presParOf" srcId="{4D126DBA-6E9C-490D-858F-7F272D15D721}" destId="{5E07E80A-2D45-45A9-BB19-A3FEC7F652DC}" srcOrd="2" destOrd="0" presId="urn:microsoft.com/office/officeart/2005/8/layout/vProcess5"/>
    <dgm:cxn modelId="{91358CB2-DF02-45E4-A7A2-D72C66728696}" type="presParOf" srcId="{4D126DBA-6E9C-490D-858F-7F272D15D721}" destId="{FD2EB661-D0BB-459D-B731-635E94BFE1C3}" srcOrd="3" destOrd="0" presId="urn:microsoft.com/office/officeart/2005/8/layout/vProcess5"/>
    <dgm:cxn modelId="{F5DC876B-1DC0-498C-A9EE-CCDE007B3F06}" type="presParOf" srcId="{4D126DBA-6E9C-490D-858F-7F272D15D721}" destId="{ABE80AE0-3826-4046-87B0-2F5ABC5FDF2F}" srcOrd="4" destOrd="0" presId="urn:microsoft.com/office/officeart/2005/8/layout/vProcess5"/>
    <dgm:cxn modelId="{B49D6682-49DA-48FA-AD4D-10DF4FEDA961}" type="presParOf" srcId="{4D126DBA-6E9C-490D-858F-7F272D15D721}" destId="{2E6E7264-F12D-4D9D-99DF-89FDF53CBEF4}" srcOrd="5" destOrd="0" presId="urn:microsoft.com/office/officeart/2005/8/layout/vProcess5"/>
    <dgm:cxn modelId="{120034BC-EC4F-496A-8257-7530D2C5EA80}" type="presParOf" srcId="{4D126DBA-6E9C-490D-858F-7F272D15D721}" destId="{A7F22270-E6E1-4F06-B55F-258D3367273F}" srcOrd="6" destOrd="0" presId="urn:microsoft.com/office/officeart/2005/8/layout/vProcess5"/>
    <dgm:cxn modelId="{73A06B77-F6CE-49A8-B7D9-86E9C08A3248}" type="presParOf" srcId="{4D126DBA-6E9C-490D-858F-7F272D15D721}" destId="{681CCC40-FC67-44DE-B3E7-3CEEC130012B}" srcOrd="7" destOrd="0" presId="urn:microsoft.com/office/officeart/2005/8/layout/vProcess5"/>
    <dgm:cxn modelId="{82D9484E-C541-4C63-B699-2F25411AB664}" type="presParOf" srcId="{4D126DBA-6E9C-490D-858F-7F272D15D721}" destId="{AFA7F747-1374-4BA6-AF32-DD373C3806B3}" srcOrd="8" destOrd="0" presId="urn:microsoft.com/office/officeart/2005/8/layout/vProcess5"/>
    <dgm:cxn modelId="{8C6ADD09-2FBB-4BC2-AFCD-A28D34BC7471}" type="presParOf" srcId="{4D126DBA-6E9C-490D-858F-7F272D15D721}" destId="{02858592-28FB-4853-8DBB-476B1BBE999C}" srcOrd="9" destOrd="0" presId="urn:microsoft.com/office/officeart/2005/8/layout/vProcess5"/>
    <dgm:cxn modelId="{18D54049-4FA2-41DC-B3BF-298793AEAD8C}" type="presParOf" srcId="{4D126DBA-6E9C-490D-858F-7F272D15D721}" destId="{E4A9BE35-4470-4376-B170-BF707551FC51}" srcOrd="10" destOrd="0" presId="urn:microsoft.com/office/officeart/2005/8/layout/vProcess5"/>
    <dgm:cxn modelId="{D32E5B49-C48D-427C-8B1A-F3104B07D03E}" type="presParOf" srcId="{4D126DBA-6E9C-490D-858F-7F272D15D721}" destId="{ADBB8963-04BA-400E-AA63-DD095EDB22BF}"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07BDDCF-1F5A-481A-B9EB-76F021667B24}"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C414AAE7-F9C9-4D48-9B8B-D13E0CA57C0A}">
      <dgm:prSet/>
      <dgm:spPr/>
      <dgm:t>
        <a:bodyPr/>
        <a:lstStyle/>
        <a:p>
          <a:pPr>
            <a:defRPr b="1"/>
          </a:pPr>
          <a:r>
            <a:rPr lang="en-US" b="1"/>
            <a:t>ArrayList add</a:t>
          </a:r>
          <a:endParaRPr lang="en-US"/>
        </a:p>
      </dgm:t>
    </dgm:pt>
    <dgm:pt modelId="{859E3247-2264-48E9-BAF6-D88887CC9510}" type="parTrans" cxnId="{75897D93-BF6E-4893-95A2-823CECF0A35B}">
      <dgm:prSet/>
      <dgm:spPr/>
      <dgm:t>
        <a:bodyPr/>
        <a:lstStyle/>
        <a:p>
          <a:endParaRPr lang="en-US"/>
        </a:p>
      </dgm:t>
    </dgm:pt>
    <dgm:pt modelId="{DFC0DDC3-282B-4836-B928-8509C6399188}" type="sibTrans" cxnId="{75897D93-BF6E-4893-95A2-823CECF0A35B}">
      <dgm:prSet/>
      <dgm:spPr/>
      <dgm:t>
        <a:bodyPr/>
        <a:lstStyle/>
        <a:p>
          <a:endParaRPr lang="en-US"/>
        </a:p>
      </dgm:t>
    </dgm:pt>
    <dgm:pt modelId="{14E5C083-334A-438B-A553-7FF785641EEA}">
      <dgm:prSet/>
      <dgm:spPr/>
      <dgm:t>
        <a:bodyPr/>
        <a:lstStyle/>
        <a:p>
          <a:r>
            <a:rPr lang="en-US" b="1"/>
            <a:t>Syntax:</a:t>
          </a:r>
          <a:r>
            <a:rPr lang="en-US"/>
            <a:t>add(Object o);</a:t>
          </a:r>
        </a:p>
      </dgm:t>
    </dgm:pt>
    <dgm:pt modelId="{CC897322-7677-4E6E-8996-4B699A4CA11B}" type="parTrans" cxnId="{F067BB21-A194-49E1-9669-A219011AA56D}">
      <dgm:prSet/>
      <dgm:spPr/>
      <dgm:t>
        <a:bodyPr/>
        <a:lstStyle/>
        <a:p>
          <a:endParaRPr lang="en-US"/>
        </a:p>
      </dgm:t>
    </dgm:pt>
    <dgm:pt modelId="{43CEA656-DCC0-42A3-87FC-14CC4DCD4A7B}" type="sibTrans" cxnId="{F067BB21-A194-49E1-9669-A219011AA56D}">
      <dgm:prSet/>
      <dgm:spPr/>
      <dgm:t>
        <a:bodyPr/>
        <a:lstStyle/>
        <a:p>
          <a:endParaRPr lang="en-US"/>
        </a:p>
      </dgm:t>
    </dgm:pt>
    <dgm:pt modelId="{C321EC06-3F6D-457C-97A1-8F87427185EA}">
      <dgm:prSet/>
      <dgm:spPr/>
      <dgm:t>
        <a:bodyPr/>
        <a:lstStyle/>
        <a:p>
          <a:pPr>
            <a:defRPr b="1"/>
          </a:pPr>
          <a:r>
            <a:rPr lang="en-US" b="1"/>
            <a:t>ArrayList remove</a:t>
          </a:r>
          <a:endParaRPr lang="en-US"/>
        </a:p>
      </dgm:t>
    </dgm:pt>
    <dgm:pt modelId="{38869127-4828-4B85-BCB7-9766FC9B75E6}" type="parTrans" cxnId="{EF1F37D4-423F-4B9F-BF9A-3FDC3A9DD242}">
      <dgm:prSet/>
      <dgm:spPr/>
      <dgm:t>
        <a:bodyPr/>
        <a:lstStyle/>
        <a:p>
          <a:endParaRPr lang="en-US"/>
        </a:p>
      </dgm:t>
    </dgm:pt>
    <dgm:pt modelId="{B72B3590-3B2A-4C83-95E1-F87F2417CF6E}" type="sibTrans" cxnId="{EF1F37D4-423F-4B9F-BF9A-3FDC3A9DD242}">
      <dgm:prSet/>
      <dgm:spPr/>
      <dgm:t>
        <a:bodyPr/>
        <a:lstStyle/>
        <a:p>
          <a:endParaRPr lang="en-US"/>
        </a:p>
      </dgm:t>
    </dgm:pt>
    <dgm:pt modelId="{D7F83731-0DB6-48AC-BFE6-F95CC991C1BE}">
      <dgm:prSet/>
      <dgm:spPr/>
      <dgm:t>
        <a:bodyPr/>
        <a:lstStyle/>
        <a:p>
          <a:r>
            <a:rPr lang="en-US" b="1"/>
            <a:t>Syntax:</a:t>
          </a:r>
          <a:r>
            <a:rPr lang="en-US"/>
            <a:t>remove(Object o);</a:t>
          </a:r>
        </a:p>
      </dgm:t>
    </dgm:pt>
    <dgm:pt modelId="{067BDF1F-5007-496E-BA77-00D1478A58FB}" type="parTrans" cxnId="{2C34DD2E-430C-445A-AE1D-88F5B7FE6408}">
      <dgm:prSet/>
      <dgm:spPr/>
      <dgm:t>
        <a:bodyPr/>
        <a:lstStyle/>
        <a:p>
          <a:endParaRPr lang="en-US"/>
        </a:p>
      </dgm:t>
    </dgm:pt>
    <dgm:pt modelId="{D70A7BF3-7ED2-495B-932F-D0154AA4FC8D}" type="sibTrans" cxnId="{2C34DD2E-430C-445A-AE1D-88F5B7FE6408}">
      <dgm:prSet/>
      <dgm:spPr/>
      <dgm:t>
        <a:bodyPr/>
        <a:lstStyle/>
        <a:p>
          <a:endParaRPr lang="en-US"/>
        </a:p>
      </dgm:t>
    </dgm:pt>
    <dgm:pt modelId="{5A8CABDB-7FAC-4D20-8B9D-C52872627F5D}">
      <dgm:prSet/>
      <dgm:spPr/>
      <dgm:t>
        <a:bodyPr/>
        <a:lstStyle/>
        <a:p>
          <a:pPr>
            <a:defRPr b="1"/>
          </a:pPr>
          <a:r>
            <a:rPr lang="en-US" b="1"/>
            <a:t>Java array size</a:t>
          </a:r>
          <a:endParaRPr lang="en-US"/>
        </a:p>
      </dgm:t>
    </dgm:pt>
    <dgm:pt modelId="{A1767225-963C-4E2C-974D-286F0FBCF426}" type="parTrans" cxnId="{CAC52ECF-18CE-4F0E-9EF1-43B27E1800AA}">
      <dgm:prSet/>
      <dgm:spPr/>
      <dgm:t>
        <a:bodyPr/>
        <a:lstStyle/>
        <a:p>
          <a:endParaRPr lang="en-US"/>
        </a:p>
      </dgm:t>
    </dgm:pt>
    <dgm:pt modelId="{5289731A-3CED-41EF-AA39-5F1C3E08B4E0}" type="sibTrans" cxnId="{CAC52ECF-18CE-4F0E-9EF1-43B27E1800AA}">
      <dgm:prSet/>
      <dgm:spPr/>
      <dgm:t>
        <a:bodyPr/>
        <a:lstStyle/>
        <a:p>
          <a:endParaRPr lang="en-US"/>
        </a:p>
      </dgm:t>
    </dgm:pt>
    <dgm:pt modelId="{A55A002B-E4AC-44B0-9EAB-540F9B2A3003}">
      <dgm:prSet/>
      <dgm:spPr/>
      <dgm:t>
        <a:bodyPr/>
        <a:lstStyle/>
        <a:p>
          <a:r>
            <a:rPr lang="en-US" b="1"/>
            <a:t>Syntax:</a:t>
          </a:r>
          <a:r>
            <a:rPr lang="en-US"/>
            <a:t>int size();</a:t>
          </a:r>
        </a:p>
      </dgm:t>
    </dgm:pt>
    <dgm:pt modelId="{DF6109EC-B09C-4D8C-A1C7-7EC50D16AA28}" type="parTrans" cxnId="{717A13AA-4527-4762-86E3-3E3BBD9CF17C}">
      <dgm:prSet/>
      <dgm:spPr/>
      <dgm:t>
        <a:bodyPr/>
        <a:lstStyle/>
        <a:p>
          <a:endParaRPr lang="en-US"/>
        </a:p>
      </dgm:t>
    </dgm:pt>
    <dgm:pt modelId="{C2B82CB0-A961-4A80-823D-BFD79A2B3945}" type="sibTrans" cxnId="{717A13AA-4527-4762-86E3-3E3BBD9CF17C}">
      <dgm:prSet/>
      <dgm:spPr/>
      <dgm:t>
        <a:bodyPr/>
        <a:lstStyle/>
        <a:p>
          <a:endParaRPr lang="en-US"/>
        </a:p>
      </dgm:t>
    </dgm:pt>
    <dgm:pt modelId="{04333E9B-4267-4ED8-ABBD-53371C8FD728}">
      <dgm:prSet/>
      <dgm:spPr/>
      <dgm:t>
        <a:bodyPr/>
        <a:lstStyle/>
        <a:p>
          <a:pPr>
            <a:defRPr b="1"/>
          </a:pPr>
          <a:r>
            <a:rPr lang="en-US" b="1"/>
            <a:t>ArrayList contains</a:t>
          </a:r>
          <a:endParaRPr lang="en-US"/>
        </a:p>
      </dgm:t>
    </dgm:pt>
    <dgm:pt modelId="{2D2744EA-507C-4461-8725-D801B7C017DF}" type="parTrans" cxnId="{BAF8D42B-BE33-46FD-A4C1-E7B8C5AF516A}">
      <dgm:prSet/>
      <dgm:spPr/>
      <dgm:t>
        <a:bodyPr/>
        <a:lstStyle/>
        <a:p>
          <a:endParaRPr lang="en-US"/>
        </a:p>
      </dgm:t>
    </dgm:pt>
    <dgm:pt modelId="{3454DA2A-5D7C-4362-A3A2-A08481061694}" type="sibTrans" cxnId="{BAF8D42B-BE33-46FD-A4C1-E7B8C5AF516A}">
      <dgm:prSet/>
      <dgm:spPr/>
      <dgm:t>
        <a:bodyPr/>
        <a:lstStyle/>
        <a:p>
          <a:endParaRPr lang="en-US"/>
        </a:p>
      </dgm:t>
    </dgm:pt>
    <dgm:pt modelId="{DF96E4D3-AD9F-4D92-B2CC-8C4FEE659AF2}">
      <dgm:prSet/>
      <dgm:spPr/>
      <dgm:t>
        <a:bodyPr/>
        <a:lstStyle/>
        <a:p>
          <a:r>
            <a:rPr lang="en-US" b="1"/>
            <a:t>Syntax:</a:t>
          </a:r>
          <a:r>
            <a:rPr lang="en-US"/>
            <a:t>boolean contains(Object o);</a:t>
          </a:r>
        </a:p>
      </dgm:t>
    </dgm:pt>
    <dgm:pt modelId="{ED44EE3E-22F7-4FF5-B88E-2A96C6A84264}" type="parTrans" cxnId="{83D5CB51-489B-4E17-AB7F-E98863BCF442}">
      <dgm:prSet/>
      <dgm:spPr/>
      <dgm:t>
        <a:bodyPr/>
        <a:lstStyle/>
        <a:p>
          <a:endParaRPr lang="en-US"/>
        </a:p>
      </dgm:t>
    </dgm:pt>
    <dgm:pt modelId="{B2CC945B-71D2-46C9-B11E-4EA001287F65}" type="sibTrans" cxnId="{83D5CB51-489B-4E17-AB7F-E98863BCF442}">
      <dgm:prSet/>
      <dgm:spPr/>
      <dgm:t>
        <a:bodyPr/>
        <a:lstStyle/>
        <a:p>
          <a:endParaRPr lang="en-US"/>
        </a:p>
      </dgm:t>
    </dgm:pt>
    <dgm:pt modelId="{4E745EDD-F9AA-400F-A791-0E424C1B477C}" type="pres">
      <dgm:prSet presAssocID="{C07BDDCF-1F5A-481A-B9EB-76F021667B24}" presName="Name0" presStyleCnt="0">
        <dgm:presLayoutVars>
          <dgm:dir/>
          <dgm:animLvl val="lvl"/>
          <dgm:resizeHandles val="exact"/>
        </dgm:presLayoutVars>
      </dgm:prSet>
      <dgm:spPr/>
    </dgm:pt>
    <dgm:pt modelId="{D06B33CF-8581-4AF3-B6DA-BA445C712B25}" type="pres">
      <dgm:prSet presAssocID="{C414AAE7-F9C9-4D48-9B8B-D13E0CA57C0A}" presName="linNode" presStyleCnt="0"/>
      <dgm:spPr/>
    </dgm:pt>
    <dgm:pt modelId="{41837273-3C04-42A8-9D45-2D804FC978A6}" type="pres">
      <dgm:prSet presAssocID="{C414AAE7-F9C9-4D48-9B8B-D13E0CA57C0A}" presName="parentText" presStyleLbl="node1" presStyleIdx="0" presStyleCnt="4">
        <dgm:presLayoutVars>
          <dgm:chMax val="1"/>
          <dgm:bulletEnabled val="1"/>
        </dgm:presLayoutVars>
      </dgm:prSet>
      <dgm:spPr/>
    </dgm:pt>
    <dgm:pt modelId="{B55E0B0D-4F83-46A7-AB54-8CCADDFB2444}" type="pres">
      <dgm:prSet presAssocID="{C414AAE7-F9C9-4D48-9B8B-D13E0CA57C0A}" presName="descendantText" presStyleLbl="alignAccFollowNode1" presStyleIdx="0" presStyleCnt="4">
        <dgm:presLayoutVars>
          <dgm:bulletEnabled val="1"/>
        </dgm:presLayoutVars>
      </dgm:prSet>
      <dgm:spPr/>
    </dgm:pt>
    <dgm:pt modelId="{20E07417-B5A1-47A8-B5B6-ACC88E92E7FE}" type="pres">
      <dgm:prSet presAssocID="{DFC0DDC3-282B-4836-B928-8509C6399188}" presName="sp" presStyleCnt="0"/>
      <dgm:spPr/>
    </dgm:pt>
    <dgm:pt modelId="{53440A8E-3B6B-4F42-95DF-99CE5C4DE9C0}" type="pres">
      <dgm:prSet presAssocID="{C321EC06-3F6D-457C-97A1-8F87427185EA}" presName="linNode" presStyleCnt="0"/>
      <dgm:spPr/>
    </dgm:pt>
    <dgm:pt modelId="{77509082-EE44-4111-9710-CE038BF840B1}" type="pres">
      <dgm:prSet presAssocID="{C321EC06-3F6D-457C-97A1-8F87427185EA}" presName="parentText" presStyleLbl="node1" presStyleIdx="1" presStyleCnt="4">
        <dgm:presLayoutVars>
          <dgm:chMax val="1"/>
          <dgm:bulletEnabled val="1"/>
        </dgm:presLayoutVars>
      </dgm:prSet>
      <dgm:spPr/>
    </dgm:pt>
    <dgm:pt modelId="{F1D3E36D-070E-4C1B-A5FA-7230441F74B0}" type="pres">
      <dgm:prSet presAssocID="{C321EC06-3F6D-457C-97A1-8F87427185EA}" presName="descendantText" presStyleLbl="alignAccFollowNode1" presStyleIdx="1" presStyleCnt="4">
        <dgm:presLayoutVars>
          <dgm:bulletEnabled val="1"/>
        </dgm:presLayoutVars>
      </dgm:prSet>
      <dgm:spPr/>
    </dgm:pt>
    <dgm:pt modelId="{E6F6D828-01A7-46BB-90DE-7FCD511DC028}" type="pres">
      <dgm:prSet presAssocID="{B72B3590-3B2A-4C83-95E1-F87F2417CF6E}" presName="sp" presStyleCnt="0"/>
      <dgm:spPr/>
    </dgm:pt>
    <dgm:pt modelId="{1AD01B24-F77A-410A-B25C-12ABF467B1F8}" type="pres">
      <dgm:prSet presAssocID="{5A8CABDB-7FAC-4D20-8B9D-C52872627F5D}" presName="linNode" presStyleCnt="0"/>
      <dgm:spPr/>
    </dgm:pt>
    <dgm:pt modelId="{DE4C9948-AF2E-4400-99F4-802351F6B390}" type="pres">
      <dgm:prSet presAssocID="{5A8CABDB-7FAC-4D20-8B9D-C52872627F5D}" presName="parentText" presStyleLbl="node1" presStyleIdx="2" presStyleCnt="4">
        <dgm:presLayoutVars>
          <dgm:chMax val="1"/>
          <dgm:bulletEnabled val="1"/>
        </dgm:presLayoutVars>
      </dgm:prSet>
      <dgm:spPr/>
    </dgm:pt>
    <dgm:pt modelId="{3E684434-FBA3-4AB8-A2F1-2FDF89E53B90}" type="pres">
      <dgm:prSet presAssocID="{5A8CABDB-7FAC-4D20-8B9D-C52872627F5D}" presName="descendantText" presStyleLbl="alignAccFollowNode1" presStyleIdx="2" presStyleCnt="4">
        <dgm:presLayoutVars>
          <dgm:bulletEnabled val="1"/>
        </dgm:presLayoutVars>
      </dgm:prSet>
      <dgm:spPr/>
    </dgm:pt>
    <dgm:pt modelId="{23EC7DF2-DFBF-40FC-9834-D2561C88BC56}" type="pres">
      <dgm:prSet presAssocID="{5289731A-3CED-41EF-AA39-5F1C3E08B4E0}" presName="sp" presStyleCnt="0"/>
      <dgm:spPr/>
    </dgm:pt>
    <dgm:pt modelId="{B887FC01-8E69-4213-953F-6A1E663D4133}" type="pres">
      <dgm:prSet presAssocID="{04333E9B-4267-4ED8-ABBD-53371C8FD728}" presName="linNode" presStyleCnt="0"/>
      <dgm:spPr/>
    </dgm:pt>
    <dgm:pt modelId="{0099DC1B-7167-4312-8F43-4556E5761BD2}" type="pres">
      <dgm:prSet presAssocID="{04333E9B-4267-4ED8-ABBD-53371C8FD728}" presName="parentText" presStyleLbl="node1" presStyleIdx="3" presStyleCnt="4">
        <dgm:presLayoutVars>
          <dgm:chMax val="1"/>
          <dgm:bulletEnabled val="1"/>
        </dgm:presLayoutVars>
      </dgm:prSet>
      <dgm:spPr/>
    </dgm:pt>
    <dgm:pt modelId="{7F60B94B-D5DB-43D2-849D-EDB87745038F}" type="pres">
      <dgm:prSet presAssocID="{04333E9B-4267-4ED8-ABBD-53371C8FD728}" presName="descendantText" presStyleLbl="alignAccFollowNode1" presStyleIdx="3" presStyleCnt="4">
        <dgm:presLayoutVars>
          <dgm:bulletEnabled val="1"/>
        </dgm:presLayoutVars>
      </dgm:prSet>
      <dgm:spPr/>
    </dgm:pt>
  </dgm:ptLst>
  <dgm:cxnLst>
    <dgm:cxn modelId="{5951710F-B7A6-4BDD-861E-54A4BED0A9AC}" type="presOf" srcId="{04333E9B-4267-4ED8-ABBD-53371C8FD728}" destId="{0099DC1B-7167-4312-8F43-4556E5761BD2}" srcOrd="0" destOrd="0" presId="urn:microsoft.com/office/officeart/2005/8/layout/vList5"/>
    <dgm:cxn modelId="{A3989A15-EC0E-4989-BEC1-E4B8134C23E6}" type="presOf" srcId="{14E5C083-334A-438B-A553-7FF785641EEA}" destId="{B55E0B0D-4F83-46A7-AB54-8CCADDFB2444}" srcOrd="0" destOrd="0" presId="urn:microsoft.com/office/officeart/2005/8/layout/vList5"/>
    <dgm:cxn modelId="{F067BB21-A194-49E1-9669-A219011AA56D}" srcId="{C414AAE7-F9C9-4D48-9B8B-D13E0CA57C0A}" destId="{14E5C083-334A-438B-A553-7FF785641EEA}" srcOrd="0" destOrd="0" parTransId="{CC897322-7677-4E6E-8996-4B699A4CA11B}" sibTransId="{43CEA656-DCC0-42A3-87FC-14CC4DCD4A7B}"/>
    <dgm:cxn modelId="{BAF8D42B-BE33-46FD-A4C1-E7B8C5AF516A}" srcId="{C07BDDCF-1F5A-481A-B9EB-76F021667B24}" destId="{04333E9B-4267-4ED8-ABBD-53371C8FD728}" srcOrd="3" destOrd="0" parTransId="{2D2744EA-507C-4461-8725-D801B7C017DF}" sibTransId="{3454DA2A-5D7C-4362-A3A2-A08481061694}"/>
    <dgm:cxn modelId="{2C34DD2E-430C-445A-AE1D-88F5B7FE6408}" srcId="{C321EC06-3F6D-457C-97A1-8F87427185EA}" destId="{D7F83731-0DB6-48AC-BFE6-F95CC991C1BE}" srcOrd="0" destOrd="0" parTransId="{067BDF1F-5007-496E-BA77-00D1478A58FB}" sibTransId="{D70A7BF3-7ED2-495B-932F-D0154AA4FC8D}"/>
    <dgm:cxn modelId="{7E749F5E-86CC-4D14-86AA-3A88238F8015}" type="presOf" srcId="{C07BDDCF-1F5A-481A-B9EB-76F021667B24}" destId="{4E745EDD-F9AA-400F-A791-0E424C1B477C}" srcOrd="0" destOrd="0" presId="urn:microsoft.com/office/officeart/2005/8/layout/vList5"/>
    <dgm:cxn modelId="{D510A965-1BBE-4B9C-ABD0-3C11D70C96D2}" type="presOf" srcId="{D7F83731-0DB6-48AC-BFE6-F95CC991C1BE}" destId="{F1D3E36D-070E-4C1B-A5FA-7230441F74B0}" srcOrd="0" destOrd="0" presId="urn:microsoft.com/office/officeart/2005/8/layout/vList5"/>
    <dgm:cxn modelId="{972ABA65-361E-4792-862C-7387FC75BC28}" type="presOf" srcId="{C414AAE7-F9C9-4D48-9B8B-D13E0CA57C0A}" destId="{41837273-3C04-42A8-9D45-2D804FC978A6}" srcOrd="0" destOrd="0" presId="urn:microsoft.com/office/officeart/2005/8/layout/vList5"/>
    <dgm:cxn modelId="{83D5CB51-489B-4E17-AB7F-E98863BCF442}" srcId="{04333E9B-4267-4ED8-ABBD-53371C8FD728}" destId="{DF96E4D3-AD9F-4D92-B2CC-8C4FEE659AF2}" srcOrd="0" destOrd="0" parTransId="{ED44EE3E-22F7-4FF5-B88E-2A96C6A84264}" sibTransId="{B2CC945B-71D2-46C9-B11E-4EA001287F65}"/>
    <dgm:cxn modelId="{CD1C6F59-64F9-4DA1-8BA8-22E2904A206B}" type="presOf" srcId="{C321EC06-3F6D-457C-97A1-8F87427185EA}" destId="{77509082-EE44-4111-9710-CE038BF840B1}" srcOrd="0" destOrd="0" presId="urn:microsoft.com/office/officeart/2005/8/layout/vList5"/>
    <dgm:cxn modelId="{0BD41E81-21A8-47E8-B80F-85B1B9E4BD0C}" type="presOf" srcId="{A55A002B-E4AC-44B0-9EAB-540F9B2A3003}" destId="{3E684434-FBA3-4AB8-A2F1-2FDF89E53B90}" srcOrd="0" destOrd="0" presId="urn:microsoft.com/office/officeart/2005/8/layout/vList5"/>
    <dgm:cxn modelId="{75897D93-BF6E-4893-95A2-823CECF0A35B}" srcId="{C07BDDCF-1F5A-481A-B9EB-76F021667B24}" destId="{C414AAE7-F9C9-4D48-9B8B-D13E0CA57C0A}" srcOrd="0" destOrd="0" parTransId="{859E3247-2264-48E9-BAF6-D88887CC9510}" sibTransId="{DFC0DDC3-282B-4836-B928-8509C6399188}"/>
    <dgm:cxn modelId="{4DEF789C-75BA-49A6-96FD-4912F466E928}" type="presOf" srcId="{5A8CABDB-7FAC-4D20-8B9D-C52872627F5D}" destId="{DE4C9948-AF2E-4400-99F4-802351F6B390}" srcOrd="0" destOrd="0" presId="urn:microsoft.com/office/officeart/2005/8/layout/vList5"/>
    <dgm:cxn modelId="{717A13AA-4527-4762-86E3-3E3BBD9CF17C}" srcId="{5A8CABDB-7FAC-4D20-8B9D-C52872627F5D}" destId="{A55A002B-E4AC-44B0-9EAB-540F9B2A3003}" srcOrd="0" destOrd="0" parTransId="{DF6109EC-B09C-4D8C-A1C7-7EC50D16AA28}" sibTransId="{C2B82CB0-A961-4A80-823D-BFD79A2B3945}"/>
    <dgm:cxn modelId="{99DBD0CB-7B7F-4C66-B8D4-D3CE77CB397A}" type="presOf" srcId="{DF96E4D3-AD9F-4D92-B2CC-8C4FEE659AF2}" destId="{7F60B94B-D5DB-43D2-849D-EDB87745038F}" srcOrd="0" destOrd="0" presId="urn:microsoft.com/office/officeart/2005/8/layout/vList5"/>
    <dgm:cxn modelId="{CAC52ECF-18CE-4F0E-9EF1-43B27E1800AA}" srcId="{C07BDDCF-1F5A-481A-B9EB-76F021667B24}" destId="{5A8CABDB-7FAC-4D20-8B9D-C52872627F5D}" srcOrd="2" destOrd="0" parTransId="{A1767225-963C-4E2C-974D-286F0FBCF426}" sibTransId="{5289731A-3CED-41EF-AA39-5F1C3E08B4E0}"/>
    <dgm:cxn modelId="{EF1F37D4-423F-4B9F-BF9A-3FDC3A9DD242}" srcId="{C07BDDCF-1F5A-481A-B9EB-76F021667B24}" destId="{C321EC06-3F6D-457C-97A1-8F87427185EA}" srcOrd="1" destOrd="0" parTransId="{38869127-4828-4B85-BCB7-9766FC9B75E6}" sibTransId="{B72B3590-3B2A-4C83-95E1-F87F2417CF6E}"/>
    <dgm:cxn modelId="{8ADF1538-7C16-461B-B012-CDFDE415EFE6}" type="presParOf" srcId="{4E745EDD-F9AA-400F-A791-0E424C1B477C}" destId="{D06B33CF-8581-4AF3-B6DA-BA445C712B25}" srcOrd="0" destOrd="0" presId="urn:microsoft.com/office/officeart/2005/8/layout/vList5"/>
    <dgm:cxn modelId="{1641579F-8B34-4A19-9CA6-44E19E3740A3}" type="presParOf" srcId="{D06B33CF-8581-4AF3-B6DA-BA445C712B25}" destId="{41837273-3C04-42A8-9D45-2D804FC978A6}" srcOrd="0" destOrd="0" presId="urn:microsoft.com/office/officeart/2005/8/layout/vList5"/>
    <dgm:cxn modelId="{41CA9E85-CA0B-4BC3-B142-AC5091FA69A2}" type="presParOf" srcId="{D06B33CF-8581-4AF3-B6DA-BA445C712B25}" destId="{B55E0B0D-4F83-46A7-AB54-8CCADDFB2444}" srcOrd="1" destOrd="0" presId="urn:microsoft.com/office/officeart/2005/8/layout/vList5"/>
    <dgm:cxn modelId="{923A05D5-82AD-4637-9332-26FF6099C45D}" type="presParOf" srcId="{4E745EDD-F9AA-400F-A791-0E424C1B477C}" destId="{20E07417-B5A1-47A8-B5B6-ACC88E92E7FE}" srcOrd="1" destOrd="0" presId="urn:microsoft.com/office/officeart/2005/8/layout/vList5"/>
    <dgm:cxn modelId="{AA96B92B-21E2-4DD6-8BE4-84CF1C101B83}" type="presParOf" srcId="{4E745EDD-F9AA-400F-A791-0E424C1B477C}" destId="{53440A8E-3B6B-4F42-95DF-99CE5C4DE9C0}" srcOrd="2" destOrd="0" presId="urn:microsoft.com/office/officeart/2005/8/layout/vList5"/>
    <dgm:cxn modelId="{430E9393-E4B7-4409-B03F-D03974388C85}" type="presParOf" srcId="{53440A8E-3B6B-4F42-95DF-99CE5C4DE9C0}" destId="{77509082-EE44-4111-9710-CE038BF840B1}" srcOrd="0" destOrd="0" presId="urn:microsoft.com/office/officeart/2005/8/layout/vList5"/>
    <dgm:cxn modelId="{13E42724-47D0-4AEA-9F62-B6A358BF2A7E}" type="presParOf" srcId="{53440A8E-3B6B-4F42-95DF-99CE5C4DE9C0}" destId="{F1D3E36D-070E-4C1B-A5FA-7230441F74B0}" srcOrd="1" destOrd="0" presId="urn:microsoft.com/office/officeart/2005/8/layout/vList5"/>
    <dgm:cxn modelId="{EFAF3EB3-35B0-4E3F-8599-BBF28E6BC94A}" type="presParOf" srcId="{4E745EDD-F9AA-400F-A791-0E424C1B477C}" destId="{E6F6D828-01A7-46BB-90DE-7FCD511DC028}" srcOrd="3" destOrd="0" presId="urn:microsoft.com/office/officeart/2005/8/layout/vList5"/>
    <dgm:cxn modelId="{5C581DB9-531C-47F4-BE1C-4214BC4B45F2}" type="presParOf" srcId="{4E745EDD-F9AA-400F-A791-0E424C1B477C}" destId="{1AD01B24-F77A-410A-B25C-12ABF467B1F8}" srcOrd="4" destOrd="0" presId="urn:microsoft.com/office/officeart/2005/8/layout/vList5"/>
    <dgm:cxn modelId="{01B1D5A7-CF59-4023-B94E-0614C0659255}" type="presParOf" srcId="{1AD01B24-F77A-410A-B25C-12ABF467B1F8}" destId="{DE4C9948-AF2E-4400-99F4-802351F6B390}" srcOrd="0" destOrd="0" presId="urn:microsoft.com/office/officeart/2005/8/layout/vList5"/>
    <dgm:cxn modelId="{9FC9BE43-960C-4EA8-BAFC-B887B0A6A72D}" type="presParOf" srcId="{1AD01B24-F77A-410A-B25C-12ABF467B1F8}" destId="{3E684434-FBA3-4AB8-A2F1-2FDF89E53B90}" srcOrd="1" destOrd="0" presId="urn:microsoft.com/office/officeart/2005/8/layout/vList5"/>
    <dgm:cxn modelId="{DEDCF9F4-6D0D-4E48-BC32-900C9770D630}" type="presParOf" srcId="{4E745EDD-F9AA-400F-A791-0E424C1B477C}" destId="{23EC7DF2-DFBF-40FC-9834-D2561C88BC56}" srcOrd="5" destOrd="0" presId="urn:microsoft.com/office/officeart/2005/8/layout/vList5"/>
    <dgm:cxn modelId="{D5ECE58D-1470-4953-BBF6-C133AC49065A}" type="presParOf" srcId="{4E745EDD-F9AA-400F-A791-0E424C1B477C}" destId="{B887FC01-8E69-4213-953F-6A1E663D4133}" srcOrd="6" destOrd="0" presId="urn:microsoft.com/office/officeart/2005/8/layout/vList5"/>
    <dgm:cxn modelId="{2D8B18FF-04E0-4FD0-806E-F72EF642DB94}" type="presParOf" srcId="{B887FC01-8E69-4213-953F-6A1E663D4133}" destId="{0099DC1B-7167-4312-8F43-4556E5761BD2}" srcOrd="0" destOrd="0" presId="urn:microsoft.com/office/officeart/2005/8/layout/vList5"/>
    <dgm:cxn modelId="{493096F1-9F0B-4FBA-B7E1-04DA073D31E5}" type="presParOf" srcId="{B887FC01-8E69-4213-953F-6A1E663D4133}" destId="{7F60B94B-D5DB-43D2-849D-EDB87745038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EA9074-9D29-4713-AD9E-24A5E43F31D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3D144FC-C06A-41EC-AA47-B080FB496146}">
      <dgm:prSet/>
      <dgm:spPr/>
      <dgm:t>
        <a:bodyPr/>
        <a:lstStyle/>
        <a:p>
          <a:pPr>
            <a:defRPr cap="all"/>
          </a:pPr>
          <a:r>
            <a:rPr lang="en-US"/>
            <a:t>What are Java frameworks?</a:t>
          </a:r>
        </a:p>
      </dgm:t>
    </dgm:pt>
    <dgm:pt modelId="{D5D32541-6A4D-4A86-925B-929C7184F690}" type="parTrans" cxnId="{D0FA3F7A-1268-4478-AF50-ED21226A0744}">
      <dgm:prSet/>
      <dgm:spPr/>
      <dgm:t>
        <a:bodyPr/>
        <a:lstStyle/>
        <a:p>
          <a:endParaRPr lang="en-US"/>
        </a:p>
      </dgm:t>
    </dgm:pt>
    <dgm:pt modelId="{D0624351-287B-4E3D-B10E-BD584FDD61B3}" type="sibTrans" cxnId="{D0FA3F7A-1268-4478-AF50-ED21226A0744}">
      <dgm:prSet/>
      <dgm:spPr/>
      <dgm:t>
        <a:bodyPr/>
        <a:lstStyle/>
        <a:p>
          <a:endParaRPr lang="en-US"/>
        </a:p>
      </dgm:t>
    </dgm:pt>
    <dgm:pt modelId="{CCC9F0A3-1509-4BDD-959D-A1C5F6310F96}">
      <dgm:prSet/>
      <dgm:spPr/>
      <dgm:t>
        <a:bodyPr/>
        <a:lstStyle/>
        <a:p>
          <a:pPr>
            <a:defRPr cap="all"/>
          </a:pPr>
          <a:r>
            <a:rPr lang="en-US"/>
            <a:t>Frameworks are large bodies of pre-written code to which you add your own code in order to solve a problem. You make use of a framework by calling its methods, inheritance, and supplying callbacks, listeners, or other implementations of the patterns.</a:t>
          </a:r>
        </a:p>
      </dgm:t>
    </dgm:pt>
    <dgm:pt modelId="{73225C58-6BA5-4566-8E5D-5D5ABC65CA61}" type="parTrans" cxnId="{D7780705-312F-4E28-A3C5-6B0A383EE180}">
      <dgm:prSet/>
      <dgm:spPr/>
      <dgm:t>
        <a:bodyPr/>
        <a:lstStyle/>
        <a:p>
          <a:endParaRPr lang="en-US"/>
        </a:p>
      </dgm:t>
    </dgm:pt>
    <dgm:pt modelId="{56559EE5-2BA2-409D-833B-3A319144E4DF}" type="sibTrans" cxnId="{D7780705-312F-4E28-A3C5-6B0A383EE180}">
      <dgm:prSet/>
      <dgm:spPr/>
      <dgm:t>
        <a:bodyPr/>
        <a:lstStyle/>
        <a:p>
          <a:endParaRPr lang="en-US"/>
        </a:p>
      </dgm:t>
    </dgm:pt>
    <dgm:pt modelId="{878CFD7A-72F5-4717-A46C-29E3109F1F8C}">
      <dgm:prSet/>
      <dgm:spPr/>
      <dgm:t>
        <a:bodyPr/>
        <a:lstStyle/>
        <a:p>
          <a:pPr>
            <a:defRPr cap="all"/>
          </a:pPr>
          <a:r>
            <a:rPr lang="en-US"/>
            <a:t>A framework will often dictate the structure of an application. Some frameworks even supply so much code that you have to do very little to write your application. This can be good or bad, depending on how easy it is to use. Frameworks are the substance of programming. </a:t>
          </a:r>
        </a:p>
      </dgm:t>
    </dgm:pt>
    <dgm:pt modelId="{1D538AA6-FCE1-4AEA-96A3-4B42CFD9D3E6}" type="parTrans" cxnId="{4A4ACF3D-2A70-4A83-B195-EC0C33379055}">
      <dgm:prSet/>
      <dgm:spPr/>
      <dgm:t>
        <a:bodyPr/>
        <a:lstStyle/>
        <a:p>
          <a:endParaRPr lang="en-US"/>
        </a:p>
      </dgm:t>
    </dgm:pt>
    <dgm:pt modelId="{C5069DAF-261C-4A5A-B5AA-5970FAA16B53}" type="sibTrans" cxnId="{4A4ACF3D-2A70-4A83-B195-EC0C33379055}">
      <dgm:prSet/>
      <dgm:spPr/>
      <dgm:t>
        <a:bodyPr/>
        <a:lstStyle/>
        <a:p>
          <a:endParaRPr lang="en-US"/>
        </a:p>
      </dgm:t>
    </dgm:pt>
    <dgm:pt modelId="{BCCF40C6-9E15-4CC6-A3DD-EEB825E06470}">
      <dgm:prSet/>
      <dgm:spPr/>
      <dgm:t>
        <a:bodyPr/>
        <a:lstStyle/>
        <a:p>
          <a:pPr>
            <a:defRPr cap="all"/>
          </a:pPr>
          <a:r>
            <a:rPr lang="en-US"/>
            <a:t>You build on top of a good one, your program is solid and fast and comes together beautifully. You build on top of a bad one, your life is miserable, brutish, and short.</a:t>
          </a:r>
        </a:p>
      </dgm:t>
    </dgm:pt>
    <dgm:pt modelId="{65A4A108-3FB0-42B1-9448-FE67AA20B35D}" type="parTrans" cxnId="{9716F744-5ED6-4220-B5F2-2DFC57110302}">
      <dgm:prSet/>
      <dgm:spPr/>
      <dgm:t>
        <a:bodyPr/>
        <a:lstStyle/>
        <a:p>
          <a:endParaRPr lang="en-US"/>
        </a:p>
      </dgm:t>
    </dgm:pt>
    <dgm:pt modelId="{3C21BD7D-A01B-456A-9C48-7F308D9B71A7}" type="sibTrans" cxnId="{9716F744-5ED6-4220-B5F2-2DFC57110302}">
      <dgm:prSet/>
      <dgm:spPr/>
      <dgm:t>
        <a:bodyPr/>
        <a:lstStyle/>
        <a:p>
          <a:endParaRPr lang="en-US"/>
        </a:p>
      </dgm:t>
    </dgm:pt>
    <dgm:pt modelId="{040CA93B-BF42-43C2-ABA0-557F5064E006}" type="pres">
      <dgm:prSet presAssocID="{29EA9074-9D29-4713-AD9E-24A5E43F31DF}" presName="root" presStyleCnt="0">
        <dgm:presLayoutVars>
          <dgm:dir/>
          <dgm:resizeHandles val="exact"/>
        </dgm:presLayoutVars>
      </dgm:prSet>
      <dgm:spPr/>
    </dgm:pt>
    <dgm:pt modelId="{5E775187-7CBD-4CEF-A3E1-B62BF627F45B}" type="pres">
      <dgm:prSet presAssocID="{43D144FC-C06A-41EC-AA47-B080FB496146}" presName="compNode" presStyleCnt="0"/>
      <dgm:spPr/>
    </dgm:pt>
    <dgm:pt modelId="{C1F0DC71-542A-47BC-93CA-C0C3B9FD3351}" type="pres">
      <dgm:prSet presAssocID="{43D144FC-C06A-41EC-AA47-B080FB496146}" presName="iconBgRect" presStyleLbl="bgShp" presStyleIdx="0" presStyleCnt="4"/>
      <dgm:spPr/>
    </dgm:pt>
    <dgm:pt modelId="{FED9130A-D084-4F0B-865E-D201D5615CEC}" type="pres">
      <dgm:prSet presAssocID="{43D144FC-C06A-41EC-AA47-B080FB4961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FE5FCB5C-6C77-47B1-A289-76E7001F26A8}" type="pres">
      <dgm:prSet presAssocID="{43D144FC-C06A-41EC-AA47-B080FB496146}" presName="spaceRect" presStyleCnt="0"/>
      <dgm:spPr/>
    </dgm:pt>
    <dgm:pt modelId="{AF3E3ECA-937C-4377-8582-8B8555E4ABF5}" type="pres">
      <dgm:prSet presAssocID="{43D144FC-C06A-41EC-AA47-B080FB496146}" presName="textRect" presStyleLbl="revTx" presStyleIdx="0" presStyleCnt="4">
        <dgm:presLayoutVars>
          <dgm:chMax val="1"/>
          <dgm:chPref val="1"/>
        </dgm:presLayoutVars>
      </dgm:prSet>
      <dgm:spPr/>
    </dgm:pt>
    <dgm:pt modelId="{7A3D5E50-3026-45E7-B9A9-28F305430B8E}" type="pres">
      <dgm:prSet presAssocID="{D0624351-287B-4E3D-B10E-BD584FDD61B3}" presName="sibTrans" presStyleCnt="0"/>
      <dgm:spPr/>
    </dgm:pt>
    <dgm:pt modelId="{F4B03933-7C1E-42B4-AE6F-D245813859E3}" type="pres">
      <dgm:prSet presAssocID="{CCC9F0A3-1509-4BDD-959D-A1C5F6310F96}" presName="compNode" presStyleCnt="0"/>
      <dgm:spPr/>
    </dgm:pt>
    <dgm:pt modelId="{58B64790-D16B-4FDF-B955-9B95F18B7F22}" type="pres">
      <dgm:prSet presAssocID="{CCC9F0A3-1509-4BDD-959D-A1C5F6310F96}" presName="iconBgRect" presStyleLbl="bgShp" presStyleIdx="1" presStyleCnt="4"/>
      <dgm:spPr/>
    </dgm:pt>
    <dgm:pt modelId="{D842B912-C9A6-4507-B54C-0D07F3F50CD7}" type="pres">
      <dgm:prSet presAssocID="{CCC9F0A3-1509-4BDD-959D-A1C5F6310F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72D2D82-3A74-4917-9DDA-D9978B955117}" type="pres">
      <dgm:prSet presAssocID="{CCC9F0A3-1509-4BDD-959D-A1C5F6310F96}" presName="spaceRect" presStyleCnt="0"/>
      <dgm:spPr/>
    </dgm:pt>
    <dgm:pt modelId="{2E768A2F-99CB-41CD-BBAA-3A0F4D3844F8}" type="pres">
      <dgm:prSet presAssocID="{CCC9F0A3-1509-4BDD-959D-A1C5F6310F96}" presName="textRect" presStyleLbl="revTx" presStyleIdx="1" presStyleCnt="4">
        <dgm:presLayoutVars>
          <dgm:chMax val="1"/>
          <dgm:chPref val="1"/>
        </dgm:presLayoutVars>
      </dgm:prSet>
      <dgm:spPr/>
    </dgm:pt>
    <dgm:pt modelId="{D0D8995E-5031-46C9-9146-54117672FCC0}" type="pres">
      <dgm:prSet presAssocID="{56559EE5-2BA2-409D-833B-3A319144E4DF}" presName="sibTrans" presStyleCnt="0"/>
      <dgm:spPr/>
    </dgm:pt>
    <dgm:pt modelId="{61EF0BF6-CD3D-483A-A79D-680BAA9C103E}" type="pres">
      <dgm:prSet presAssocID="{878CFD7A-72F5-4717-A46C-29E3109F1F8C}" presName="compNode" presStyleCnt="0"/>
      <dgm:spPr/>
    </dgm:pt>
    <dgm:pt modelId="{DFF1897C-6C5B-4ACA-918E-62B52E10E883}" type="pres">
      <dgm:prSet presAssocID="{878CFD7A-72F5-4717-A46C-29E3109F1F8C}" presName="iconBgRect" presStyleLbl="bgShp" presStyleIdx="2" presStyleCnt="4"/>
      <dgm:spPr/>
    </dgm:pt>
    <dgm:pt modelId="{52ABB90E-3563-439A-B777-1551ABB16D45}" type="pres">
      <dgm:prSet presAssocID="{878CFD7A-72F5-4717-A46C-29E3109F1F8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DA0A7473-0136-43C5-9F8C-7897B60BAA46}" type="pres">
      <dgm:prSet presAssocID="{878CFD7A-72F5-4717-A46C-29E3109F1F8C}" presName="spaceRect" presStyleCnt="0"/>
      <dgm:spPr/>
    </dgm:pt>
    <dgm:pt modelId="{88ABF2DB-0398-4198-B240-3CA8D72D027B}" type="pres">
      <dgm:prSet presAssocID="{878CFD7A-72F5-4717-A46C-29E3109F1F8C}" presName="textRect" presStyleLbl="revTx" presStyleIdx="2" presStyleCnt="4">
        <dgm:presLayoutVars>
          <dgm:chMax val="1"/>
          <dgm:chPref val="1"/>
        </dgm:presLayoutVars>
      </dgm:prSet>
      <dgm:spPr/>
    </dgm:pt>
    <dgm:pt modelId="{197786E0-8859-4B7F-BFC8-D67330F7CBD6}" type="pres">
      <dgm:prSet presAssocID="{C5069DAF-261C-4A5A-B5AA-5970FAA16B53}" presName="sibTrans" presStyleCnt="0"/>
      <dgm:spPr/>
    </dgm:pt>
    <dgm:pt modelId="{8A59F399-58BC-4157-97C3-639757A8ABF3}" type="pres">
      <dgm:prSet presAssocID="{BCCF40C6-9E15-4CC6-A3DD-EEB825E06470}" presName="compNode" presStyleCnt="0"/>
      <dgm:spPr/>
    </dgm:pt>
    <dgm:pt modelId="{1423D547-B1CF-4A03-8495-4F3A63B46936}" type="pres">
      <dgm:prSet presAssocID="{BCCF40C6-9E15-4CC6-A3DD-EEB825E06470}" presName="iconBgRect" presStyleLbl="bgShp" presStyleIdx="3" presStyleCnt="4"/>
      <dgm:spPr/>
    </dgm:pt>
    <dgm:pt modelId="{6CBB22AC-D13A-44A5-9BD6-21C34CACA312}" type="pres">
      <dgm:prSet presAssocID="{BCCF40C6-9E15-4CC6-A3DD-EEB825E0647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31CBAF26-2C63-42DA-AAC3-3D069BBAD816}" type="pres">
      <dgm:prSet presAssocID="{BCCF40C6-9E15-4CC6-A3DD-EEB825E06470}" presName="spaceRect" presStyleCnt="0"/>
      <dgm:spPr/>
    </dgm:pt>
    <dgm:pt modelId="{E199413D-860B-469F-8738-A0F4AFA7D24A}" type="pres">
      <dgm:prSet presAssocID="{BCCF40C6-9E15-4CC6-A3DD-EEB825E06470}" presName="textRect" presStyleLbl="revTx" presStyleIdx="3" presStyleCnt="4">
        <dgm:presLayoutVars>
          <dgm:chMax val="1"/>
          <dgm:chPref val="1"/>
        </dgm:presLayoutVars>
      </dgm:prSet>
      <dgm:spPr/>
    </dgm:pt>
  </dgm:ptLst>
  <dgm:cxnLst>
    <dgm:cxn modelId="{D7780705-312F-4E28-A3C5-6B0A383EE180}" srcId="{29EA9074-9D29-4713-AD9E-24A5E43F31DF}" destId="{CCC9F0A3-1509-4BDD-959D-A1C5F6310F96}" srcOrd="1" destOrd="0" parTransId="{73225C58-6BA5-4566-8E5D-5D5ABC65CA61}" sibTransId="{56559EE5-2BA2-409D-833B-3A319144E4DF}"/>
    <dgm:cxn modelId="{FF6F9C31-6503-4451-890F-5A90ED62670F}" type="presOf" srcId="{29EA9074-9D29-4713-AD9E-24A5E43F31DF}" destId="{040CA93B-BF42-43C2-ABA0-557F5064E006}" srcOrd="0" destOrd="0" presId="urn:microsoft.com/office/officeart/2018/5/layout/IconCircleLabelList"/>
    <dgm:cxn modelId="{4A4ACF3D-2A70-4A83-B195-EC0C33379055}" srcId="{29EA9074-9D29-4713-AD9E-24A5E43F31DF}" destId="{878CFD7A-72F5-4717-A46C-29E3109F1F8C}" srcOrd="2" destOrd="0" parTransId="{1D538AA6-FCE1-4AEA-96A3-4B42CFD9D3E6}" sibTransId="{C5069DAF-261C-4A5A-B5AA-5970FAA16B53}"/>
    <dgm:cxn modelId="{9716F744-5ED6-4220-B5F2-2DFC57110302}" srcId="{29EA9074-9D29-4713-AD9E-24A5E43F31DF}" destId="{BCCF40C6-9E15-4CC6-A3DD-EEB825E06470}" srcOrd="3" destOrd="0" parTransId="{65A4A108-3FB0-42B1-9448-FE67AA20B35D}" sibTransId="{3C21BD7D-A01B-456A-9C48-7F308D9B71A7}"/>
    <dgm:cxn modelId="{76C6CF66-20CD-49C2-9C63-23A3CCF3DCF5}" type="presOf" srcId="{BCCF40C6-9E15-4CC6-A3DD-EEB825E06470}" destId="{E199413D-860B-469F-8738-A0F4AFA7D24A}" srcOrd="0" destOrd="0" presId="urn:microsoft.com/office/officeart/2018/5/layout/IconCircleLabelList"/>
    <dgm:cxn modelId="{D0FA3F7A-1268-4478-AF50-ED21226A0744}" srcId="{29EA9074-9D29-4713-AD9E-24A5E43F31DF}" destId="{43D144FC-C06A-41EC-AA47-B080FB496146}" srcOrd="0" destOrd="0" parTransId="{D5D32541-6A4D-4A86-925B-929C7184F690}" sibTransId="{D0624351-287B-4E3D-B10E-BD584FDD61B3}"/>
    <dgm:cxn modelId="{B8373E89-99A3-4C03-AC70-9358E8D03775}" type="presOf" srcId="{878CFD7A-72F5-4717-A46C-29E3109F1F8C}" destId="{88ABF2DB-0398-4198-B240-3CA8D72D027B}" srcOrd="0" destOrd="0" presId="urn:microsoft.com/office/officeart/2018/5/layout/IconCircleLabelList"/>
    <dgm:cxn modelId="{20A64595-ED22-4CCA-A2A5-D59826840328}" type="presOf" srcId="{43D144FC-C06A-41EC-AA47-B080FB496146}" destId="{AF3E3ECA-937C-4377-8582-8B8555E4ABF5}" srcOrd="0" destOrd="0" presId="urn:microsoft.com/office/officeart/2018/5/layout/IconCircleLabelList"/>
    <dgm:cxn modelId="{A602C9EB-1B8A-4BFB-9E9F-DB4834140919}" type="presOf" srcId="{CCC9F0A3-1509-4BDD-959D-A1C5F6310F96}" destId="{2E768A2F-99CB-41CD-BBAA-3A0F4D3844F8}" srcOrd="0" destOrd="0" presId="urn:microsoft.com/office/officeart/2018/5/layout/IconCircleLabelList"/>
    <dgm:cxn modelId="{C7A3BBF8-32FB-41AF-A886-E0F23D6C50C4}" type="presParOf" srcId="{040CA93B-BF42-43C2-ABA0-557F5064E006}" destId="{5E775187-7CBD-4CEF-A3E1-B62BF627F45B}" srcOrd="0" destOrd="0" presId="urn:microsoft.com/office/officeart/2018/5/layout/IconCircleLabelList"/>
    <dgm:cxn modelId="{A6834A98-E54A-4470-9B5E-F409145C0F55}" type="presParOf" srcId="{5E775187-7CBD-4CEF-A3E1-B62BF627F45B}" destId="{C1F0DC71-542A-47BC-93CA-C0C3B9FD3351}" srcOrd="0" destOrd="0" presId="urn:microsoft.com/office/officeart/2018/5/layout/IconCircleLabelList"/>
    <dgm:cxn modelId="{ED559BE0-595B-4FE0-888B-8A294D1A0C6A}" type="presParOf" srcId="{5E775187-7CBD-4CEF-A3E1-B62BF627F45B}" destId="{FED9130A-D084-4F0B-865E-D201D5615CEC}" srcOrd="1" destOrd="0" presId="urn:microsoft.com/office/officeart/2018/5/layout/IconCircleLabelList"/>
    <dgm:cxn modelId="{11B3CD6B-2D7F-4032-9302-EA26D2B017FB}" type="presParOf" srcId="{5E775187-7CBD-4CEF-A3E1-B62BF627F45B}" destId="{FE5FCB5C-6C77-47B1-A289-76E7001F26A8}" srcOrd="2" destOrd="0" presId="urn:microsoft.com/office/officeart/2018/5/layout/IconCircleLabelList"/>
    <dgm:cxn modelId="{9B0D6438-2A97-4EFF-A7F6-7E15168C20D5}" type="presParOf" srcId="{5E775187-7CBD-4CEF-A3E1-B62BF627F45B}" destId="{AF3E3ECA-937C-4377-8582-8B8555E4ABF5}" srcOrd="3" destOrd="0" presId="urn:microsoft.com/office/officeart/2018/5/layout/IconCircleLabelList"/>
    <dgm:cxn modelId="{E58E501F-DD7D-4282-9172-82196388E699}" type="presParOf" srcId="{040CA93B-BF42-43C2-ABA0-557F5064E006}" destId="{7A3D5E50-3026-45E7-B9A9-28F305430B8E}" srcOrd="1" destOrd="0" presId="urn:microsoft.com/office/officeart/2018/5/layout/IconCircleLabelList"/>
    <dgm:cxn modelId="{4A721C23-0C94-4431-8DDA-144C8D80C88C}" type="presParOf" srcId="{040CA93B-BF42-43C2-ABA0-557F5064E006}" destId="{F4B03933-7C1E-42B4-AE6F-D245813859E3}" srcOrd="2" destOrd="0" presId="urn:microsoft.com/office/officeart/2018/5/layout/IconCircleLabelList"/>
    <dgm:cxn modelId="{DC80E26D-EA9D-41B2-B24C-6FC381D77DCA}" type="presParOf" srcId="{F4B03933-7C1E-42B4-AE6F-D245813859E3}" destId="{58B64790-D16B-4FDF-B955-9B95F18B7F22}" srcOrd="0" destOrd="0" presId="urn:microsoft.com/office/officeart/2018/5/layout/IconCircleLabelList"/>
    <dgm:cxn modelId="{10CDAA84-40D0-42BA-A1BA-A1548E65EBEF}" type="presParOf" srcId="{F4B03933-7C1E-42B4-AE6F-D245813859E3}" destId="{D842B912-C9A6-4507-B54C-0D07F3F50CD7}" srcOrd="1" destOrd="0" presId="urn:microsoft.com/office/officeart/2018/5/layout/IconCircleLabelList"/>
    <dgm:cxn modelId="{424951E5-EA1C-4899-9187-16FEAE4ED476}" type="presParOf" srcId="{F4B03933-7C1E-42B4-AE6F-D245813859E3}" destId="{B72D2D82-3A74-4917-9DDA-D9978B955117}" srcOrd="2" destOrd="0" presId="urn:microsoft.com/office/officeart/2018/5/layout/IconCircleLabelList"/>
    <dgm:cxn modelId="{BB5C1B16-A92F-4DF5-A8D7-F2A30BD24E90}" type="presParOf" srcId="{F4B03933-7C1E-42B4-AE6F-D245813859E3}" destId="{2E768A2F-99CB-41CD-BBAA-3A0F4D3844F8}" srcOrd="3" destOrd="0" presId="urn:microsoft.com/office/officeart/2018/5/layout/IconCircleLabelList"/>
    <dgm:cxn modelId="{340C0977-8D9A-4612-8991-BE81974C4D58}" type="presParOf" srcId="{040CA93B-BF42-43C2-ABA0-557F5064E006}" destId="{D0D8995E-5031-46C9-9146-54117672FCC0}" srcOrd="3" destOrd="0" presId="urn:microsoft.com/office/officeart/2018/5/layout/IconCircleLabelList"/>
    <dgm:cxn modelId="{62CA682C-8B09-4652-BB17-A11B3533061D}" type="presParOf" srcId="{040CA93B-BF42-43C2-ABA0-557F5064E006}" destId="{61EF0BF6-CD3D-483A-A79D-680BAA9C103E}" srcOrd="4" destOrd="0" presId="urn:microsoft.com/office/officeart/2018/5/layout/IconCircleLabelList"/>
    <dgm:cxn modelId="{285D792E-A01D-45BD-8C23-C1FE32D109FA}" type="presParOf" srcId="{61EF0BF6-CD3D-483A-A79D-680BAA9C103E}" destId="{DFF1897C-6C5B-4ACA-918E-62B52E10E883}" srcOrd="0" destOrd="0" presId="urn:microsoft.com/office/officeart/2018/5/layout/IconCircleLabelList"/>
    <dgm:cxn modelId="{F7C029BF-84DA-44BE-87E7-2B02A7A97A04}" type="presParOf" srcId="{61EF0BF6-CD3D-483A-A79D-680BAA9C103E}" destId="{52ABB90E-3563-439A-B777-1551ABB16D45}" srcOrd="1" destOrd="0" presId="urn:microsoft.com/office/officeart/2018/5/layout/IconCircleLabelList"/>
    <dgm:cxn modelId="{EB6E289E-1736-435B-9558-59491A8472E0}" type="presParOf" srcId="{61EF0BF6-CD3D-483A-A79D-680BAA9C103E}" destId="{DA0A7473-0136-43C5-9F8C-7897B60BAA46}" srcOrd="2" destOrd="0" presId="urn:microsoft.com/office/officeart/2018/5/layout/IconCircleLabelList"/>
    <dgm:cxn modelId="{B1618970-A476-4A25-A434-21AEEBE9F5EC}" type="presParOf" srcId="{61EF0BF6-CD3D-483A-A79D-680BAA9C103E}" destId="{88ABF2DB-0398-4198-B240-3CA8D72D027B}" srcOrd="3" destOrd="0" presId="urn:microsoft.com/office/officeart/2018/5/layout/IconCircleLabelList"/>
    <dgm:cxn modelId="{F1F9EC3B-28E4-4D8D-A279-157650B1F855}" type="presParOf" srcId="{040CA93B-BF42-43C2-ABA0-557F5064E006}" destId="{197786E0-8859-4B7F-BFC8-D67330F7CBD6}" srcOrd="5" destOrd="0" presId="urn:microsoft.com/office/officeart/2018/5/layout/IconCircleLabelList"/>
    <dgm:cxn modelId="{19A99400-3A7A-4087-8439-D67333A6D5F9}" type="presParOf" srcId="{040CA93B-BF42-43C2-ABA0-557F5064E006}" destId="{8A59F399-58BC-4157-97C3-639757A8ABF3}" srcOrd="6" destOrd="0" presId="urn:microsoft.com/office/officeart/2018/5/layout/IconCircleLabelList"/>
    <dgm:cxn modelId="{4E989F0F-C95B-4EDC-893C-68C10E28F5BA}" type="presParOf" srcId="{8A59F399-58BC-4157-97C3-639757A8ABF3}" destId="{1423D547-B1CF-4A03-8495-4F3A63B46936}" srcOrd="0" destOrd="0" presId="urn:microsoft.com/office/officeart/2018/5/layout/IconCircleLabelList"/>
    <dgm:cxn modelId="{90E63BF7-80E3-4C58-9257-1B4EA13C5934}" type="presParOf" srcId="{8A59F399-58BC-4157-97C3-639757A8ABF3}" destId="{6CBB22AC-D13A-44A5-9BD6-21C34CACA312}" srcOrd="1" destOrd="0" presId="urn:microsoft.com/office/officeart/2018/5/layout/IconCircleLabelList"/>
    <dgm:cxn modelId="{535353AD-BE42-4E6E-85E9-A80CAA4A1BC9}" type="presParOf" srcId="{8A59F399-58BC-4157-97C3-639757A8ABF3}" destId="{31CBAF26-2C63-42DA-AAC3-3D069BBAD816}" srcOrd="2" destOrd="0" presId="urn:microsoft.com/office/officeart/2018/5/layout/IconCircleLabelList"/>
    <dgm:cxn modelId="{A1C9E5EB-8C3D-48DE-AA25-C1044BBD129D}" type="presParOf" srcId="{8A59F399-58BC-4157-97C3-639757A8ABF3}" destId="{E199413D-860B-469F-8738-A0F4AFA7D24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228A66-2D8A-46D0-869D-412EA80F840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6EB617F-809E-4E18-88F4-4CA70FB883FD}">
      <dgm:prSet/>
      <dgm:spPr/>
      <dgm:t>
        <a:bodyPr/>
        <a:lstStyle/>
        <a:p>
          <a:r>
            <a:rPr lang="en-US"/>
            <a:t>Spring</a:t>
          </a:r>
        </a:p>
      </dgm:t>
    </dgm:pt>
    <dgm:pt modelId="{B96C0739-A04A-4CA3-8DF6-D62469E98327}" type="parTrans" cxnId="{444C55E8-D4AE-43EA-8A68-9D8D5D34C048}">
      <dgm:prSet/>
      <dgm:spPr/>
      <dgm:t>
        <a:bodyPr/>
        <a:lstStyle/>
        <a:p>
          <a:endParaRPr lang="en-US"/>
        </a:p>
      </dgm:t>
    </dgm:pt>
    <dgm:pt modelId="{586D8CE8-4C19-458B-83F4-18221CD77A66}" type="sibTrans" cxnId="{444C55E8-D4AE-43EA-8A68-9D8D5D34C048}">
      <dgm:prSet/>
      <dgm:spPr/>
      <dgm:t>
        <a:bodyPr/>
        <a:lstStyle/>
        <a:p>
          <a:endParaRPr lang="en-US"/>
        </a:p>
      </dgm:t>
    </dgm:pt>
    <dgm:pt modelId="{710699DC-1F5A-4A7F-AAA6-B5DD53BB8ABF}">
      <dgm:prSet/>
      <dgm:spPr/>
      <dgm:t>
        <a:bodyPr/>
        <a:lstStyle/>
        <a:p>
          <a:r>
            <a:rPr lang="en-US"/>
            <a:t>Hibernate</a:t>
          </a:r>
        </a:p>
      </dgm:t>
    </dgm:pt>
    <dgm:pt modelId="{3C7EA316-7937-4EE3-A9A1-9CC7519A8E15}" type="parTrans" cxnId="{AEB091AB-0BC9-4463-9EEE-A505AFF7ADBB}">
      <dgm:prSet/>
      <dgm:spPr/>
      <dgm:t>
        <a:bodyPr/>
        <a:lstStyle/>
        <a:p>
          <a:endParaRPr lang="en-US"/>
        </a:p>
      </dgm:t>
    </dgm:pt>
    <dgm:pt modelId="{F13BD60B-6D08-40B2-9246-78249666D54A}" type="sibTrans" cxnId="{AEB091AB-0BC9-4463-9EEE-A505AFF7ADBB}">
      <dgm:prSet/>
      <dgm:spPr/>
      <dgm:t>
        <a:bodyPr/>
        <a:lstStyle/>
        <a:p>
          <a:endParaRPr lang="en-US"/>
        </a:p>
      </dgm:t>
    </dgm:pt>
    <dgm:pt modelId="{829B252B-A612-421B-B2F9-CD8BE7369720}">
      <dgm:prSet/>
      <dgm:spPr/>
      <dgm:t>
        <a:bodyPr/>
        <a:lstStyle/>
        <a:p>
          <a:r>
            <a:rPr lang="en-US"/>
            <a:t>Struts</a:t>
          </a:r>
        </a:p>
      </dgm:t>
    </dgm:pt>
    <dgm:pt modelId="{2D531AE9-E34E-4BF9-8A48-E1C10932B3B5}" type="parTrans" cxnId="{B3C606A8-ED7E-42FD-885E-E17493A53AEA}">
      <dgm:prSet/>
      <dgm:spPr/>
      <dgm:t>
        <a:bodyPr/>
        <a:lstStyle/>
        <a:p>
          <a:endParaRPr lang="en-US"/>
        </a:p>
      </dgm:t>
    </dgm:pt>
    <dgm:pt modelId="{B69B8176-2403-4017-BE1A-335ED2B3CF6E}" type="sibTrans" cxnId="{B3C606A8-ED7E-42FD-885E-E17493A53AEA}">
      <dgm:prSet/>
      <dgm:spPr/>
      <dgm:t>
        <a:bodyPr/>
        <a:lstStyle/>
        <a:p>
          <a:endParaRPr lang="en-US"/>
        </a:p>
      </dgm:t>
    </dgm:pt>
    <dgm:pt modelId="{8583E560-17AF-4793-8DF4-BFEF812E37CC}">
      <dgm:prSet/>
      <dgm:spPr/>
      <dgm:t>
        <a:bodyPr/>
        <a:lstStyle/>
        <a:p>
          <a:r>
            <a:rPr lang="en-US"/>
            <a:t>Google web toolkit [GWT]</a:t>
          </a:r>
        </a:p>
      </dgm:t>
    </dgm:pt>
    <dgm:pt modelId="{B15D0174-C46B-4E5D-9873-ADFF2A1BD89E}" type="parTrans" cxnId="{0BC7A2B0-3A52-4525-9038-2CC86A7E7676}">
      <dgm:prSet/>
      <dgm:spPr/>
      <dgm:t>
        <a:bodyPr/>
        <a:lstStyle/>
        <a:p>
          <a:endParaRPr lang="en-US"/>
        </a:p>
      </dgm:t>
    </dgm:pt>
    <dgm:pt modelId="{4FB7A987-43B0-4F57-B259-6C29C6F94675}" type="sibTrans" cxnId="{0BC7A2B0-3A52-4525-9038-2CC86A7E7676}">
      <dgm:prSet/>
      <dgm:spPr/>
      <dgm:t>
        <a:bodyPr/>
        <a:lstStyle/>
        <a:p>
          <a:endParaRPr lang="en-US"/>
        </a:p>
      </dgm:t>
    </dgm:pt>
    <dgm:pt modelId="{AFD75B57-E038-4982-B5A4-069F4FC66EE2}">
      <dgm:prSet/>
      <dgm:spPr/>
      <dgm:t>
        <a:bodyPr/>
        <a:lstStyle/>
        <a:p>
          <a:r>
            <a:rPr lang="en-US"/>
            <a:t>JavaServer Faces [JSF]</a:t>
          </a:r>
        </a:p>
      </dgm:t>
    </dgm:pt>
    <dgm:pt modelId="{B8D7D755-3F35-4BB4-9EBE-4E31BA8A8122}" type="parTrans" cxnId="{E624B011-87D6-4DEC-8AAC-ED0325B168B0}">
      <dgm:prSet/>
      <dgm:spPr/>
      <dgm:t>
        <a:bodyPr/>
        <a:lstStyle/>
        <a:p>
          <a:endParaRPr lang="en-US"/>
        </a:p>
      </dgm:t>
    </dgm:pt>
    <dgm:pt modelId="{CBFEE93B-78BE-4292-AC1F-E11E21C50B4B}" type="sibTrans" cxnId="{E624B011-87D6-4DEC-8AAC-ED0325B168B0}">
      <dgm:prSet/>
      <dgm:spPr/>
      <dgm:t>
        <a:bodyPr/>
        <a:lstStyle/>
        <a:p>
          <a:endParaRPr lang="en-US"/>
        </a:p>
      </dgm:t>
    </dgm:pt>
    <dgm:pt modelId="{7D0C8AC9-AB2B-4CBB-AC8F-710AE584303D}">
      <dgm:prSet/>
      <dgm:spPr/>
      <dgm:t>
        <a:bodyPr/>
        <a:lstStyle/>
        <a:p>
          <a:r>
            <a:rPr lang="en-US"/>
            <a:t>Grails</a:t>
          </a:r>
        </a:p>
      </dgm:t>
    </dgm:pt>
    <dgm:pt modelId="{5770D054-42F8-4AB6-96F9-EDD9C668E16D}" type="parTrans" cxnId="{6702FA99-C61B-4196-9CD1-AA87A7525C4E}">
      <dgm:prSet/>
      <dgm:spPr/>
      <dgm:t>
        <a:bodyPr/>
        <a:lstStyle/>
        <a:p>
          <a:endParaRPr lang="en-US"/>
        </a:p>
      </dgm:t>
    </dgm:pt>
    <dgm:pt modelId="{A9598D7C-9189-4E95-825B-CDE692DA2415}" type="sibTrans" cxnId="{6702FA99-C61B-4196-9CD1-AA87A7525C4E}">
      <dgm:prSet/>
      <dgm:spPr/>
      <dgm:t>
        <a:bodyPr/>
        <a:lstStyle/>
        <a:p>
          <a:endParaRPr lang="en-US"/>
        </a:p>
      </dgm:t>
    </dgm:pt>
    <dgm:pt modelId="{E431ADE0-A956-46A0-AB97-A239AC661A3C}">
      <dgm:prSet/>
      <dgm:spPr/>
      <dgm:t>
        <a:bodyPr/>
        <a:lstStyle/>
        <a:p>
          <a:r>
            <a:rPr lang="en-US"/>
            <a:t>Vaadin</a:t>
          </a:r>
        </a:p>
      </dgm:t>
    </dgm:pt>
    <dgm:pt modelId="{686EA5EA-2EC2-41F5-8E89-F538A9E2D2F8}" type="parTrans" cxnId="{C5333422-49AD-462F-A157-CCBA0DFAD1C4}">
      <dgm:prSet/>
      <dgm:spPr/>
      <dgm:t>
        <a:bodyPr/>
        <a:lstStyle/>
        <a:p>
          <a:endParaRPr lang="en-US"/>
        </a:p>
      </dgm:t>
    </dgm:pt>
    <dgm:pt modelId="{1E809691-9290-4B9E-8BFD-561A491A7B51}" type="sibTrans" cxnId="{C5333422-49AD-462F-A157-CCBA0DFAD1C4}">
      <dgm:prSet/>
      <dgm:spPr/>
      <dgm:t>
        <a:bodyPr/>
        <a:lstStyle/>
        <a:p>
          <a:endParaRPr lang="en-US"/>
        </a:p>
      </dgm:t>
    </dgm:pt>
    <dgm:pt modelId="{EBF148C0-0FE1-4E7B-86ED-A49EB4BC5E0F}">
      <dgm:prSet/>
      <dgm:spPr/>
      <dgm:t>
        <a:bodyPr/>
        <a:lstStyle/>
        <a:p>
          <a:r>
            <a:rPr lang="en-US"/>
            <a:t>Blade</a:t>
          </a:r>
        </a:p>
      </dgm:t>
    </dgm:pt>
    <dgm:pt modelId="{98A5032A-F36B-4943-B50A-4EBC3D1FF6D7}" type="parTrans" cxnId="{A7849F4A-99EB-4607-BD49-A55A0BC448F7}">
      <dgm:prSet/>
      <dgm:spPr/>
      <dgm:t>
        <a:bodyPr/>
        <a:lstStyle/>
        <a:p>
          <a:endParaRPr lang="en-US"/>
        </a:p>
      </dgm:t>
    </dgm:pt>
    <dgm:pt modelId="{D6863367-9E17-4F0B-B615-10B9DEFB6ED5}" type="sibTrans" cxnId="{A7849F4A-99EB-4607-BD49-A55A0BC448F7}">
      <dgm:prSet/>
      <dgm:spPr/>
      <dgm:t>
        <a:bodyPr/>
        <a:lstStyle/>
        <a:p>
          <a:endParaRPr lang="en-US"/>
        </a:p>
      </dgm:t>
    </dgm:pt>
    <dgm:pt modelId="{D7A80D03-00D8-44B5-8575-6EC2FB3DC31A}">
      <dgm:prSet/>
      <dgm:spPr/>
      <dgm:t>
        <a:bodyPr/>
        <a:lstStyle/>
        <a:p>
          <a:r>
            <a:rPr lang="en-US"/>
            <a:t>Dropwizard</a:t>
          </a:r>
        </a:p>
      </dgm:t>
    </dgm:pt>
    <dgm:pt modelId="{8F3B1AA1-D392-46D5-A2D3-74A6C3EFAEA7}" type="parTrans" cxnId="{B0590320-CD52-4C16-B84A-1EE5A7324946}">
      <dgm:prSet/>
      <dgm:spPr/>
      <dgm:t>
        <a:bodyPr/>
        <a:lstStyle/>
        <a:p>
          <a:endParaRPr lang="en-US"/>
        </a:p>
      </dgm:t>
    </dgm:pt>
    <dgm:pt modelId="{AD84B12D-0E3B-4CBC-8BAC-39E0DF01E87B}" type="sibTrans" cxnId="{B0590320-CD52-4C16-B84A-1EE5A7324946}">
      <dgm:prSet/>
      <dgm:spPr/>
      <dgm:t>
        <a:bodyPr/>
        <a:lstStyle/>
        <a:p>
          <a:endParaRPr lang="en-US"/>
        </a:p>
      </dgm:t>
    </dgm:pt>
    <dgm:pt modelId="{D11DEFCB-18C1-4AA5-A788-A7C7EFCEC24D}">
      <dgm:prSet/>
      <dgm:spPr/>
      <dgm:t>
        <a:bodyPr/>
        <a:lstStyle/>
        <a:p>
          <a:r>
            <a:rPr lang="en-US"/>
            <a:t>Play</a:t>
          </a:r>
        </a:p>
      </dgm:t>
    </dgm:pt>
    <dgm:pt modelId="{47B71B7E-DA11-4748-B08E-9B82272F8E8A}" type="parTrans" cxnId="{0819193B-6AE8-401D-A710-A3DADA3D3158}">
      <dgm:prSet/>
      <dgm:spPr/>
      <dgm:t>
        <a:bodyPr/>
        <a:lstStyle/>
        <a:p>
          <a:endParaRPr lang="en-US"/>
        </a:p>
      </dgm:t>
    </dgm:pt>
    <dgm:pt modelId="{A5B1A874-509F-4ACA-9394-43CB5988D3C2}" type="sibTrans" cxnId="{0819193B-6AE8-401D-A710-A3DADA3D3158}">
      <dgm:prSet/>
      <dgm:spPr/>
      <dgm:t>
        <a:bodyPr/>
        <a:lstStyle/>
        <a:p>
          <a:endParaRPr lang="en-US"/>
        </a:p>
      </dgm:t>
    </dgm:pt>
    <dgm:pt modelId="{02AB48AA-AB58-4601-9432-79FA8CCA74CA}" type="pres">
      <dgm:prSet presAssocID="{8B228A66-2D8A-46D0-869D-412EA80F8404}" presName="linear" presStyleCnt="0">
        <dgm:presLayoutVars>
          <dgm:animLvl val="lvl"/>
          <dgm:resizeHandles val="exact"/>
        </dgm:presLayoutVars>
      </dgm:prSet>
      <dgm:spPr/>
    </dgm:pt>
    <dgm:pt modelId="{B99C37AB-CBDE-4955-B6E1-FD9E07D8A3A2}" type="pres">
      <dgm:prSet presAssocID="{B6EB617F-809E-4E18-88F4-4CA70FB883FD}" presName="parentText" presStyleLbl="node1" presStyleIdx="0" presStyleCnt="10">
        <dgm:presLayoutVars>
          <dgm:chMax val="0"/>
          <dgm:bulletEnabled val="1"/>
        </dgm:presLayoutVars>
      </dgm:prSet>
      <dgm:spPr/>
    </dgm:pt>
    <dgm:pt modelId="{30383C79-EAF2-4C7D-B288-7176066A4DD6}" type="pres">
      <dgm:prSet presAssocID="{586D8CE8-4C19-458B-83F4-18221CD77A66}" presName="spacer" presStyleCnt="0"/>
      <dgm:spPr/>
    </dgm:pt>
    <dgm:pt modelId="{2B7325EB-5D71-4863-9103-E06B6274A24B}" type="pres">
      <dgm:prSet presAssocID="{710699DC-1F5A-4A7F-AAA6-B5DD53BB8ABF}" presName="parentText" presStyleLbl="node1" presStyleIdx="1" presStyleCnt="10">
        <dgm:presLayoutVars>
          <dgm:chMax val="0"/>
          <dgm:bulletEnabled val="1"/>
        </dgm:presLayoutVars>
      </dgm:prSet>
      <dgm:spPr/>
    </dgm:pt>
    <dgm:pt modelId="{8DF51478-823D-46E8-8953-7174A8CC538F}" type="pres">
      <dgm:prSet presAssocID="{F13BD60B-6D08-40B2-9246-78249666D54A}" presName="spacer" presStyleCnt="0"/>
      <dgm:spPr/>
    </dgm:pt>
    <dgm:pt modelId="{E374022A-B711-4C40-8EBF-0C388AB449C6}" type="pres">
      <dgm:prSet presAssocID="{829B252B-A612-421B-B2F9-CD8BE7369720}" presName="parentText" presStyleLbl="node1" presStyleIdx="2" presStyleCnt="10">
        <dgm:presLayoutVars>
          <dgm:chMax val="0"/>
          <dgm:bulletEnabled val="1"/>
        </dgm:presLayoutVars>
      </dgm:prSet>
      <dgm:spPr/>
    </dgm:pt>
    <dgm:pt modelId="{F216E5A2-B2CE-42AC-9BC1-51654B27E7A7}" type="pres">
      <dgm:prSet presAssocID="{B69B8176-2403-4017-BE1A-335ED2B3CF6E}" presName="spacer" presStyleCnt="0"/>
      <dgm:spPr/>
    </dgm:pt>
    <dgm:pt modelId="{E1149C9A-BD49-4D72-9900-457215FE4708}" type="pres">
      <dgm:prSet presAssocID="{8583E560-17AF-4793-8DF4-BFEF812E37CC}" presName="parentText" presStyleLbl="node1" presStyleIdx="3" presStyleCnt="10">
        <dgm:presLayoutVars>
          <dgm:chMax val="0"/>
          <dgm:bulletEnabled val="1"/>
        </dgm:presLayoutVars>
      </dgm:prSet>
      <dgm:spPr/>
    </dgm:pt>
    <dgm:pt modelId="{0AF00D16-F25B-4241-B677-7BA7E3D56099}" type="pres">
      <dgm:prSet presAssocID="{4FB7A987-43B0-4F57-B259-6C29C6F94675}" presName="spacer" presStyleCnt="0"/>
      <dgm:spPr/>
    </dgm:pt>
    <dgm:pt modelId="{274E6F99-C12F-4296-A235-76949905643D}" type="pres">
      <dgm:prSet presAssocID="{AFD75B57-E038-4982-B5A4-069F4FC66EE2}" presName="parentText" presStyleLbl="node1" presStyleIdx="4" presStyleCnt="10">
        <dgm:presLayoutVars>
          <dgm:chMax val="0"/>
          <dgm:bulletEnabled val="1"/>
        </dgm:presLayoutVars>
      </dgm:prSet>
      <dgm:spPr/>
    </dgm:pt>
    <dgm:pt modelId="{A05D2875-7E58-4F96-BE7A-722A7D7A2AC5}" type="pres">
      <dgm:prSet presAssocID="{CBFEE93B-78BE-4292-AC1F-E11E21C50B4B}" presName="spacer" presStyleCnt="0"/>
      <dgm:spPr/>
    </dgm:pt>
    <dgm:pt modelId="{D53B7489-996F-4D24-A2B2-9723E7D12AE2}" type="pres">
      <dgm:prSet presAssocID="{7D0C8AC9-AB2B-4CBB-AC8F-710AE584303D}" presName="parentText" presStyleLbl="node1" presStyleIdx="5" presStyleCnt="10">
        <dgm:presLayoutVars>
          <dgm:chMax val="0"/>
          <dgm:bulletEnabled val="1"/>
        </dgm:presLayoutVars>
      </dgm:prSet>
      <dgm:spPr/>
    </dgm:pt>
    <dgm:pt modelId="{4DC993D2-FD9C-46EE-9296-34463C343299}" type="pres">
      <dgm:prSet presAssocID="{A9598D7C-9189-4E95-825B-CDE692DA2415}" presName="spacer" presStyleCnt="0"/>
      <dgm:spPr/>
    </dgm:pt>
    <dgm:pt modelId="{268447BF-2E40-4859-B502-B44F19AB1B8D}" type="pres">
      <dgm:prSet presAssocID="{E431ADE0-A956-46A0-AB97-A239AC661A3C}" presName="parentText" presStyleLbl="node1" presStyleIdx="6" presStyleCnt="10">
        <dgm:presLayoutVars>
          <dgm:chMax val="0"/>
          <dgm:bulletEnabled val="1"/>
        </dgm:presLayoutVars>
      </dgm:prSet>
      <dgm:spPr/>
    </dgm:pt>
    <dgm:pt modelId="{5B51D0CE-5820-4412-B95C-69462000155D}" type="pres">
      <dgm:prSet presAssocID="{1E809691-9290-4B9E-8BFD-561A491A7B51}" presName="spacer" presStyleCnt="0"/>
      <dgm:spPr/>
    </dgm:pt>
    <dgm:pt modelId="{662E5460-3CD3-4AEF-B602-DB18F976E842}" type="pres">
      <dgm:prSet presAssocID="{EBF148C0-0FE1-4E7B-86ED-A49EB4BC5E0F}" presName="parentText" presStyleLbl="node1" presStyleIdx="7" presStyleCnt="10">
        <dgm:presLayoutVars>
          <dgm:chMax val="0"/>
          <dgm:bulletEnabled val="1"/>
        </dgm:presLayoutVars>
      </dgm:prSet>
      <dgm:spPr/>
    </dgm:pt>
    <dgm:pt modelId="{A1F65057-F540-47A9-9E49-88590AFFDC4B}" type="pres">
      <dgm:prSet presAssocID="{D6863367-9E17-4F0B-B615-10B9DEFB6ED5}" presName="spacer" presStyleCnt="0"/>
      <dgm:spPr/>
    </dgm:pt>
    <dgm:pt modelId="{78B91257-D002-4D69-856B-D54B76BE488D}" type="pres">
      <dgm:prSet presAssocID="{D7A80D03-00D8-44B5-8575-6EC2FB3DC31A}" presName="parentText" presStyleLbl="node1" presStyleIdx="8" presStyleCnt="10">
        <dgm:presLayoutVars>
          <dgm:chMax val="0"/>
          <dgm:bulletEnabled val="1"/>
        </dgm:presLayoutVars>
      </dgm:prSet>
      <dgm:spPr/>
    </dgm:pt>
    <dgm:pt modelId="{B4776E57-24B5-4BDC-8421-1BDE725A4F88}" type="pres">
      <dgm:prSet presAssocID="{AD84B12D-0E3B-4CBC-8BAC-39E0DF01E87B}" presName="spacer" presStyleCnt="0"/>
      <dgm:spPr/>
    </dgm:pt>
    <dgm:pt modelId="{94F72269-2AA6-4B91-BB77-B205F879A3FD}" type="pres">
      <dgm:prSet presAssocID="{D11DEFCB-18C1-4AA5-A788-A7C7EFCEC24D}" presName="parentText" presStyleLbl="node1" presStyleIdx="9" presStyleCnt="10">
        <dgm:presLayoutVars>
          <dgm:chMax val="0"/>
          <dgm:bulletEnabled val="1"/>
        </dgm:presLayoutVars>
      </dgm:prSet>
      <dgm:spPr/>
    </dgm:pt>
  </dgm:ptLst>
  <dgm:cxnLst>
    <dgm:cxn modelId="{E624B011-87D6-4DEC-8AAC-ED0325B168B0}" srcId="{8B228A66-2D8A-46D0-869D-412EA80F8404}" destId="{AFD75B57-E038-4982-B5A4-069F4FC66EE2}" srcOrd="4" destOrd="0" parTransId="{B8D7D755-3F35-4BB4-9EBE-4E31BA8A8122}" sibTransId="{CBFEE93B-78BE-4292-AC1F-E11E21C50B4B}"/>
    <dgm:cxn modelId="{2216B614-E504-42EE-BC7E-8D9CD1743C2B}" type="presOf" srcId="{D7A80D03-00D8-44B5-8575-6EC2FB3DC31A}" destId="{78B91257-D002-4D69-856B-D54B76BE488D}" srcOrd="0" destOrd="0" presId="urn:microsoft.com/office/officeart/2005/8/layout/vList2"/>
    <dgm:cxn modelId="{B0590320-CD52-4C16-B84A-1EE5A7324946}" srcId="{8B228A66-2D8A-46D0-869D-412EA80F8404}" destId="{D7A80D03-00D8-44B5-8575-6EC2FB3DC31A}" srcOrd="8" destOrd="0" parTransId="{8F3B1AA1-D392-46D5-A2D3-74A6C3EFAEA7}" sibTransId="{AD84B12D-0E3B-4CBC-8BAC-39E0DF01E87B}"/>
    <dgm:cxn modelId="{C5333422-49AD-462F-A157-CCBA0DFAD1C4}" srcId="{8B228A66-2D8A-46D0-869D-412EA80F8404}" destId="{E431ADE0-A956-46A0-AB97-A239AC661A3C}" srcOrd="6" destOrd="0" parTransId="{686EA5EA-2EC2-41F5-8E89-F538A9E2D2F8}" sibTransId="{1E809691-9290-4B9E-8BFD-561A491A7B51}"/>
    <dgm:cxn modelId="{0819193B-6AE8-401D-A710-A3DADA3D3158}" srcId="{8B228A66-2D8A-46D0-869D-412EA80F8404}" destId="{D11DEFCB-18C1-4AA5-A788-A7C7EFCEC24D}" srcOrd="9" destOrd="0" parTransId="{47B71B7E-DA11-4748-B08E-9B82272F8E8A}" sibTransId="{A5B1A874-509F-4ACA-9394-43CB5988D3C2}"/>
    <dgm:cxn modelId="{D2108A40-7ABB-4A4A-A8F0-E12833F58B55}" type="presOf" srcId="{8583E560-17AF-4793-8DF4-BFEF812E37CC}" destId="{E1149C9A-BD49-4D72-9900-457215FE4708}" srcOrd="0" destOrd="0" presId="urn:microsoft.com/office/officeart/2005/8/layout/vList2"/>
    <dgm:cxn modelId="{9913C540-9004-43A7-9F0C-E5E5F7B939A2}" type="presOf" srcId="{8B228A66-2D8A-46D0-869D-412EA80F8404}" destId="{02AB48AA-AB58-4601-9432-79FA8CCA74CA}" srcOrd="0" destOrd="0" presId="urn:microsoft.com/office/officeart/2005/8/layout/vList2"/>
    <dgm:cxn modelId="{78E73361-A0EF-4C50-B4C7-9B06C1B0589A}" type="presOf" srcId="{7D0C8AC9-AB2B-4CBB-AC8F-710AE584303D}" destId="{D53B7489-996F-4D24-A2B2-9723E7D12AE2}" srcOrd="0" destOrd="0" presId="urn:microsoft.com/office/officeart/2005/8/layout/vList2"/>
    <dgm:cxn modelId="{A7849F4A-99EB-4607-BD49-A55A0BC448F7}" srcId="{8B228A66-2D8A-46D0-869D-412EA80F8404}" destId="{EBF148C0-0FE1-4E7B-86ED-A49EB4BC5E0F}" srcOrd="7" destOrd="0" parTransId="{98A5032A-F36B-4943-B50A-4EBC3D1FF6D7}" sibTransId="{D6863367-9E17-4F0B-B615-10B9DEFB6ED5}"/>
    <dgm:cxn modelId="{7DA73A77-4979-43B8-9F67-E488517848FC}" type="presOf" srcId="{D11DEFCB-18C1-4AA5-A788-A7C7EFCEC24D}" destId="{94F72269-2AA6-4B91-BB77-B205F879A3FD}" srcOrd="0" destOrd="0" presId="urn:microsoft.com/office/officeart/2005/8/layout/vList2"/>
    <dgm:cxn modelId="{2D80C07C-8ADF-4A22-BE7C-AE055EC5D084}" type="presOf" srcId="{EBF148C0-0FE1-4E7B-86ED-A49EB4BC5E0F}" destId="{662E5460-3CD3-4AEF-B602-DB18F976E842}" srcOrd="0" destOrd="0" presId="urn:microsoft.com/office/officeart/2005/8/layout/vList2"/>
    <dgm:cxn modelId="{DDABA280-16BF-4E35-9424-6901641E240E}" type="presOf" srcId="{710699DC-1F5A-4A7F-AAA6-B5DD53BB8ABF}" destId="{2B7325EB-5D71-4863-9103-E06B6274A24B}" srcOrd="0" destOrd="0" presId="urn:microsoft.com/office/officeart/2005/8/layout/vList2"/>
    <dgm:cxn modelId="{BEAD7E8E-2F39-461E-9796-F9CD16BB4ED2}" type="presOf" srcId="{829B252B-A612-421B-B2F9-CD8BE7369720}" destId="{E374022A-B711-4C40-8EBF-0C388AB449C6}" srcOrd="0" destOrd="0" presId="urn:microsoft.com/office/officeart/2005/8/layout/vList2"/>
    <dgm:cxn modelId="{5E5FF293-1C38-4A4E-AD93-2AE94670D3D5}" type="presOf" srcId="{AFD75B57-E038-4982-B5A4-069F4FC66EE2}" destId="{274E6F99-C12F-4296-A235-76949905643D}" srcOrd="0" destOrd="0" presId="urn:microsoft.com/office/officeart/2005/8/layout/vList2"/>
    <dgm:cxn modelId="{6702FA99-C61B-4196-9CD1-AA87A7525C4E}" srcId="{8B228A66-2D8A-46D0-869D-412EA80F8404}" destId="{7D0C8AC9-AB2B-4CBB-AC8F-710AE584303D}" srcOrd="5" destOrd="0" parTransId="{5770D054-42F8-4AB6-96F9-EDD9C668E16D}" sibTransId="{A9598D7C-9189-4E95-825B-CDE692DA2415}"/>
    <dgm:cxn modelId="{B3C606A8-ED7E-42FD-885E-E17493A53AEA}" srcId="{8B228A66-2D8A-46D0-869D-412EA80F8404}" destId="{829B252B-A612-421B-B2F9-CD8BE7369720}" srcOrd="2" destOrd="0" parTransId="{2D531AE9-E34E-4BF9-8A48-E1C10932B3B5}" sibTransId="{B69B8176-2403-4017-BE1A-335ED2B3CF6E}"/>
    <dgm:cxn modelId="{AEB091AB-0BC9-4463-9EEE-A505AFF7ADBB}" srcId="{8B228A66-2D8A-46D0-869D-412EA80F8404}" destId="{710699DC-1F5A-4A7F-AAA6-B5DD53BB8ABF}" srcOrd="1" destOrd="0" parTransId="{3C7EA316-7937-4EE3-A9A1-9CC7519A8E15}" sibTransId="{F13BD60B-6D08-40B2-9246-78249666D54A}"/>
    <dgm:cxn modelId="{0BC7A2B0-3A52-4525-9038-2CC86A7E7676}" srcId="{8B228A66-2D8A-46D0-869D-412EA80F8404}" destId="{8583E560-17AF-4793-8DF4-BFEF812E37CC}" srcOrd="3" destOrd="0" parTransId="{B15D0174-C46B-4E5D-9873-ADFF2A1BD89E}" sibTransId="{4FB7A987-43B0-4F57-B259-6C29C6F94675}"/>
    <dgm:cxn modelId="{C29E1AB2-7BC3-4FA3-B56B-371508BD5D74}" type="presOf" srcId="{E431ADE0-A956-46A0-AB97-A239AC661A3C}" destId="{268447BF-2E40-4859-B502-B44F19AB1B8D}" srcOrd="0" destOrd="0" presId="urn:microsoft.com/office/officeart/2005/8/layout/vList2"/>
    <dgm:cxn modelId="{444C55E8-D4AE-43EA-8A68-9D8D5D34C048}" srcId="{8B228A66-2D8A-46D0-869D-412EA80F8404}" destId="{B6EB617F-809E-4E18-88F4-4CA70FB883FD}" srcOrd="0" destOrd="0" parTransId="{B96C0739-A04A-4CA3-8DF6-D62469E98327}" sibTransId="{586D8CE8-4C19-458B-83F4-18221CD77A66}"/>
    <dgm:cxn modelId="{FC6FA2F5-E134-47A3-99F5-4F7B047497E3}" type="presOf" srcId="{B6EB617F-809E-4E18-88F4-4CA70FB883FD}" destId="{B99C37AB-CBDE-4955-B6E1-FD9E07D8A3A2}" srcOrd="0" destOrd="0" presId="urn:microsoft.com/office/officeart/2005/8/layout/vList2"/>
    <dgm:cxn modelId="{8EAE67DC-57C1-4C2E-B72E-C7C52E15036C}" type="presParOf" srcId="{02AB48AA-AB58-4601-9432-79FA8CCA74CA}" destId="{B99C37AB-CBDE-4955-B6E1-FD9E07D8A3A2}" srcOrd="0" destOrd="0" presId="urn:microsoft.com/office/officeart/2005/8/layout/vList2"/>
    <dgm:cxn modelId="{46CBC964-53F5-4FF1-9508-58A5ECA3C3BB}" type="presParOf" srcId="{02AB48AA-AB58-4601-9432-79FA8CCA74CA}" destId="{30383C79-EAF2-4C7D-B288-7176066A4DD6}" srcOrd="1" destOrd="0" presId="urn:microsoft.com/office/officeart/2005/8/layout/vList2"/>
    <dgm:cxn modelId="{005735D6-BB34-423F-B43D-1F96BB1CFE9B}" type="presParOf" srcId="{02AB48AA-AB58-4601-9432-79FA8CCA74CA}" destId="{2B7325EB-5D71-4863-9103-E06B6274A24B}" srcOrd="2" destOrd="0" presId="urn:microsoft.com/office/officeart/2005/8/layout/vList2"/>
    <dgm:cxn modelId="{504FDA58-DFA3-4501-A7B4-A24E3A60C734}" type="presParOf" srcId="{02AB48AA-AB58-4601-9432-79FA8CCA74CA}" destId="{8DF51478-823D-46E8-8953-7174A8CC538F}" srcOrd="3" destOrd="0" presId="urn:microsoft.com/office/officeart/2005/8/layout/vList2"/>
    <dgm:cxn modelId="{A4F95831-59B8-4173-AB0A-91F5E1EBE47B}" type="presParOf" srcId="{02AB48AA-AB58-4601-9432-79FA8CCA74CA}" destId="{E374022A-B711-4C40-8EBF-0C388AB449C6}" srcOrd="4" destOrd="0" presId="urn:microsoft.com/office/officeart/2005/8/layout/vList2"/>
    <dgm:cxn modelId="{D8433502-540B-42BF-B796-1D1E669004B6}" type="presParOf" srcId="{02AB48AA-AB58-4601-9432-79FA8CCA74CA}" destId="{F216E5A2-B2CE-42AC-9BC1-51654B27E7A7}" srcOrd="5" destOrd="0" presId="urn:microsoft.com/office/officeart/2005/8/layout/vList2"/>
    <dgm:cxn modelId="{EBD2AA70-15F0-4090-9AA1-24B382D80F18}" type="presParOf" srcId="{02AB48AA-AB58-4601-9432-79FA8CCA74CA}" destId="{E1149C9A-BD49-4D72-9900-457215FE4708}" srcOrd="6" destOrd="0" presId="urn:microsoft.com/office/officeart/2005/8/layout/vList2"/>
    <dgm:cxn modelId="{011A4CF1-4913-42C6-8DDB-B78D6CB5D692}" type="presParOf" srcId="{02AB48AA-AB58-4601-9432-79FA8CCA74CA}" destId="{0AF00D16-F25B-4241-B677-7BA7E3D56099}" srcOrd="7" destOrd="0" presId="urn:microsoft.com/office/officeart/2005/8/layout/vList2"/>
    <dgm:cxn modelId="{4BAE8941-48FC-43F0-8D89-A1A09735AD83}" type="presParOf" srcId="{02AB48AA-AB58-4601-9432-79FA8CCA74CA}" destId="{274E6F99-C12F-4296-A235-76949905643D}" srcOrd="8" destOrd="0" presId="urn:microsoft.com/office/officeart/2005/8/layout/vList2"/>
    <dgm:cxn modelId="{2645A0FB-FA90-44E2-9AE0-817B7706C052}" type="presParOf" srcId="{02AB48AA-AB58-4601-9432-79FA8CCA74CA}" destId="{A05D2875-7E58-4F96-BE7A-722A7D7A2AC5}" srcOrd="9" destOrd="0" presId="urn:microsoft.com/office/officeart/2005/8/layout/vList2"/>
    <dgm:cxn modelId="{22266EF2-FA48-4F55-A193-E50A786DB8C0}" type="presParOf" srcId="{02AB48AA-AB58-4601-9432-79FA8CCA74CA}" destId="{D53B7489-996F-4D24-A2B2-9723E7D12AE2}" srcOrd="10" destOrd="0" presId="urn:microsoft.com/office/officeart/2005/8/layout/vList2"/>
    <dgm:cxn modelId="{6AC401F6-D990-4A0A-B001-2A9C125452EB}" type="presParOf" srcId="{02AB48AA-AB58-4601-9432-79FA8CCA74CA}" destId="{4DC993D2-FD9C-46EE-9296-34463C343299}" srcOrd="11" destOrd="0" presId="urn:microsoft.com/office/officeart/2005/8/layout/vList2"/>
    <dgm:cxn modelId="{A26365ED-E28C-4944-B170-D3ECBAC37E80}" type="presParOf" srcId="{02AB48AA-AB58-4601-9432-79FA8CCA74CA}" destId="{268447BF-2E40-4859-B502-B44F19AB1B8D}" srcOrd="12" destOrd="0" presId="urn:microsoft.com/office/officeart/2005/8/layout/vList2"/>
    <dgm:cxn modelId="{4BDED542-577B-464A-BE52-4287E49C94D4}" type="presParOf" srcId="{02AB48AA-AB58-4601-9432-79FA8CCA74CA}" destId="{5B51D0CE-5820-4412-B95C-69462000155D}" srcOrd="13" destOrd="0" presId="urn:microsoft.com/office/officeart/2005/8/layout/vList2"/>
    <dgm:cxn modelId="{004EBE06-0309-4CF0-B8F8-F8527B60FEFE}" type="presParOf" srcId="{02AB48AA-AB58-4601-9432-79FA8CCA74CA}" destId="{662E5460-3CD3-4AEF-B602-DB18F976E842}" srcOrd="14" destOrd="0" presId="urn:microsoft.com/office/officeart/2005/8/layout/vList2"/>
    <dgm:cxn modelId="{7AEA1349-0485-4270-8EBA-98E7C6341079}" type="presParOf" srcId="{02AB48AA-AB58-4601-9432-79FA8CCA74CA}" destId="{A1F65057-F540-47A9-9E49-88590AFFDC4B}" srcOrd="15" destOrd="0" presId="urn:microsoft.com/office/officeart/2005/8/layout/vList2"/>
    <dgm:cxn modelId="{6C114E09-B4E6-4B84-BD3C-FC59AFDFD806}" type="presParOf" srcId="{02AB48AA-AB58-4601-9432-79FA8CCA74CA}" destId="{78B91257-D002-4D69-856B-D54B76BE488D}" srcOrd="16" destOrd="0" presId="urn:microsoft.com/office/officeart/2005/8/layout/vList2"/>
    <dgm:cxn modelId="{BA2EF573-2F66-4667-81D6-B5B4CDEB708F}" type="presParOf" srcId="{02AB48AA-AB58-4601-9432-79FA8CCA74CA}" destId="{B4776E57-24B5-4BDC-8421-1BDE725A4F88}" srcOrd="17" destOrd="0" presId="urn:microsoft.com/office/officeart/2005/8/layout/vList2"/>
    <dgm:cxn modelId="{77002852-A8BC-40A2-A4FA-5242867FE650}" type="presParOf" srcId="{02AB48AA-AB58-4601-9432-79FA8CCA74CA}" destId="{94F72269-2AA6-4B91-BB77-B205F879A3FD}"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2225E4-4FBB-4507-838E-A13CF1C6AB2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1D7B320-956E-4844-86B2-AA54819C4198}">
      <dgm:prSet/>
      <dgm:spPr/>
      <dgm:t>
        <a:bodyPr/>
        <a:lstStyle/>
        <a:p>
          <a:r>
            <a:rPr lang="en-US"/>
            <a:t>Download &amp; Install JDK</a:t>
          </a:r>
        </a:p>
      </dgm:t>
    </dgm:pt>
    <dgm:pt modelId="{6C2860FB-68D0-4161-869B-1B647403D151}" type="parTrans" cxnId="{D4274C32-1675-4186-987F-F05A01B06707}">
      <dgm:prSet/>
      <dgm:spPr/>
      <dgm:t>
        <a:bodyPr/>
        <a:lstStyle/>
        <a:p>
          <a:endParaRPr lang="en-US"/>
        </a:p>
      </dgm:t>
    </dgm:pt>
    <dgm:pt modelId="{064D4514-6B55-4EFD-BA6F-92C4415D2FF8}" type="sibTrans" cxnId="{D4274C32-1675-4186-987F-F05A01B06707}">
      <dgm:prSet/>
      <dgm:spPr/>
      <dgm:t>
        <a:bodyPr/>
        <a:lstStyle/>
        <a:p>
          <a:endParaRPr lang="en-US"/>
        </a:p>
      </dgm:t>
    </dgm:pt>
    <dgm:pt modelId="{A74A1A7A-359C-4BC2-91B6-53868D9209A1}">
      <dgm:prSet/>
      <dgm:spPr/>
      <dgm:t>
        <a:bodyPr/>
        <a:lstStyle/>
        <a:p>
          <a:r>
            <a:rPr lang="en-US"/>
            <a:t>Download &amp; Install either VS Code or Ecllipse</a:t>
          </a:r>
        </a:p>
      </dgm:t>
    </dgm:pt>
    <dgm:pt modelId="{3882BA53-4FDF-4F59-909C-C84B699884C3}" type="parTrans" cxnId="{4D5375D2-898D-4C5F-8D58-97EA0B946DC1}">
      <dgm:prSet/>
      <dgm:spPr/>
      <dgm:t>
        <a:bodyPr/>
        <a:lstStyle/>
        <a:p>
          <a:endParaRPr lang="en-US"/>
        </a:p>
      </dgm:t>
    </dgm:pt>
    <dgm:pt modelId="{4A1E1B10-66A7-4CDF-B09C-A224DFE5EB07}" type="sibTrans" cxnId="{4D5375D2-898D-4C5F-8D58-97EA0B946DC1}">
      <dgm:prSet/>
      <dgm:spPr/>
      <dgm:t>
        <a:bodyPr/>
        <a:lstStyle/>
        <a:p>
          <a:endParaRPr lang="en-US"/>
        </a:p>
      </dgm:t>
    </dgm:pt>
    <dgm:pt modelId="{5F9FD248-0853-403F-93FA-7E7DA6660817}">
      <dgm:prSet/>
      <dgm:spPr/>
      <dgm:t>
        <a:bodyPr/>
        <a:lstStyle/>
        <a:p>
          <a:r>
            <a:rPr lang="en-US"/>
            <a:t>Git</a:t>
          </a:r>
        </a:p>
      </dgm:t>
    </dgm:pt>
    <dgm:pt modelId="{CEA97F18-B854-4DC3-B8BF-709B9FDC6D2B}" type="parTrans" cxnId="{0660C9D1-74E0-4454-B2B4-DAE122A2DDF8}">
      <dgm:prSet/>
      <dgm:spPr/>
      <dgm:t>
        <a:bodyPr/>
        <a:lstStyle/>
        <a:p>
          <a:endParaRPr lang="en-US"/>
        </a:p>
      </dgm:t>
    </dgm:pt>
    <dgm:pt modelId="{479768D8-4C38-4E0F-B24E-79F7451CFE16}" type="sibTrans" cxnId="{0660C9D1-74E0-4454-B2B4-DAE122A2DDF8}">
      <dgm:prSet/>
      <dgm:spPr/>
      <dgm:t>
        <a:bodyPr/>
        <a:lstStyle/>
        <a:p>
          <a:endParaRPr lang="en-US"/>
        </a:p>
      </dgm:t>
    </dgm:pt>
    <dgm:pt modelId="{F4C509B4-8E80-444F-A678-56EE209665F8}">
      <dgm:prSet/>
      <dgm:spPr/>
      <dgm:t>
        <a:bodyPr/>
        <a:lstStyle/>
        <a:p>
          <a:r>
            <a:rPr lang="en-US"/>
            <a:t>Set class path</a:t>
          </a:r>
        </a:p>
      </dgm:t>
    </dgm:pt>
    <dgm:pt modelId="{716DE5E4-7FBA-47A5-9289-98F1BD327B9C}" type="parTrans" cxnId="{F95E1F67-9569-4A45-A519-926B5EE85A23}">
      <dgm:prSet/>
      <dgm:spPr/>
      <dgm:t>
        <a:bodyPr/>
        <a:lstStyle/>
        <a:p>
          <a:endParaRPr lang="en-US"/>
        </a:p>
      </dgm:t>
    </dgm:pt>
    <dgm:pt modelId="{9EC95E5A-80A6-4FFB-842F-3CC4648A7703}" type="sibTrans" cxnId="{F95E1F67-9569-4A45-A519-926B5EE85A23}">
      <dgm:prSet/>
      <dgm:spPr/>
      <dgm:t>
        <a:bodyPr/>
        <a:lstStyle/>
        <a:p>
          <a:endParaRPr lang="en-US"/>
        </a:p>
      </dgm:t>
    </dgm:pt>
    <dgm:pt modelId="{C3D99B70-FF63-4485-86AD-F2582CBC1BCE}" type="pres">
      <dgm:prSet presAssocID="{9E2225E4-4FBB-4507-838E-A13CF1C6AB2C}" presName="linear" presStyleCnt="0">
        <dgm:presLayoutVars>
          <dgm:animLvl val="lvl"/>
          <dgm:resizeHandles val="exact"/>
        </dgm:presLayoutVars>
      </dgm:prSet>
      <dgm:spPr/>
    </dgm:pt>
    <dgm:pt modelId="{C16CB63D-DF41-40CD-8DB6-FDA884D283CF}" type="pres">
      <dgm:prSet presAssocID="{51D7B320-956E-4844-86B2-AA54819C4198}" presName="parentText" presStyleLbl="node1" presStyleIdx="0" presStyleCnt="4">
        <dgm:presLayoutVars>
          <dgm:chMax val="0"/>
          <dgm:bulletEnabled val="1"/>
        </dgm:presLayoutVars>
      </dgm:prSet>
      <dgm:spPr/>
    </dgm:pt>
    <dgm:pt modelId="{8284FBE8-4AB8-46A2-9B51-76ECAA7C3F92}" type="pres">
      <dgm:prSet presAssocID="{064D4514-6B55-4EFD-BA6F-92C4415D2FF8}" presName="spacer" presStyleCnt="0"/>
      <dgm:spPr/>
    </dgm:pt>
    <dgm:pt modelId="{1CFCC5D8-A05B-43D0-9F12-3790ECE6B9B1}" type="pres">
      <dgm:prSet presAssocID="{A74A1A7A-359C-4BC2-91B6-53868D9209A1}" presName="parentText" presStyleLbl="node1" presStyleIdx="1" presStyleCnt="4">
        <dgm:presLayoutVars>
          <dgm:chMax val="0"/>
          <dgm:bulletEnabled val="1"/>
        </dgm:presLayoutVars>
      </dgm:prSet>
      <dgm:spPr/>
    </dgm:pt>
    <dgm:pt modelId="{1E6C816D-7A96-4342-AF41-2EA926D1D5C2}" type="pres">
      <dgm:prSet presAssocID="{4A1E1B10-66A7-4CDF-B09C-A224DFE5EB07}" presName="spacer" presStyleCnt="0"/>
      <dgm:spPr/>
    </dgm:pt>
    <dgm:pt modelId="{5A91B13E-973A-4859-8DAA-AC37DEAA5EF7}" type="pres">
      <dgm:prSet presAssocID="{5F9FD248-0853-403F-93FA-7E7DA6660817}" presName="parentText" presStyleLbl="node1" presStyleIdx="2" presStyleCnt="4">
        <dgm:presLayoutVars>
          <dgm:chMax val="0"/>
          <dgm:bulletEnabled val="1"/>
        </dgm:presLayoutVars>
      </dgm:prSet>
      <dgm:spPr/>
    </dgm:pt>
    <dgm:pt modelId="{12005B99-4177-486E-AA21-275CCF842644}" type="pres">
      <dgm:prSet presAssocID="{479768D8-4C38-4E0F-B24E-79F7451CFE16}" presName="spacer" presStyleCnt="0"/>
      <dgm:spPr/>
    </dgm:pt>
    <dgm:pt modelId="{AF9ECFC8-63B3-4125-AE25-29D6531A13E5}" type="pres">
      <dgm:prSet presAssocID="{F4C509B4-8E80-444F-A678-56EE209665F8}" presName="parentText" presStyleLbl="node1" presStyleIdx="3" presStyleCnt="4">
        <dgm:presLayoutVars>
          <dgm:chMax val="0"/>
          <dgm:bulletEnabled val="1"/>
        </dgm:presLayoutVars>
      </dgm:prSet>
      <dgm:spPr/>
    </dgm:pt>
  </dgm:ptLst>
  <dgm:cxnLst>
    <dgm:cxn modelId="{E0E6BE28-545F-4198-8387-578DE30D241D}" type="presOf" srcId="{F4C509B4-8E80-444F-A678-56EE209665F8}" destId="{AF9ECFC8-63B3-4125-AE25-29D6531A13E5}" srcOrd="0" destOrd="0" presId="urn:microsoft.com/office/officeart/2005/8/layout/vList2"/>
    <dgm:cxn modelId="{D4274C32-1675-4186-987F-F05A01B06707}" srcId="{9E2225E4-4FBB-4507-838E-A13CF1C6AB2C}" destId="{51D7B320-956E-4844-86B2-AA54819C4198}" srcOrd="0" destOrd="0" parTransId="{6C2860FB-68D0-4161-869B-1B647403D151}" sibTransId="{064D4514-6B55-4EFD-BA6F-92C4415D2FF8}"/>
    <dgm:cxn modelId="{83BB7A64-2E4C-4F03-BCEA-F9EBBDA3AA1E}" type="presOf" srcId="{A74A1A7A-359C-4BC2-91B6-53868D9209A1}" destId="{1CFCC5D8-A05B-43D0-9F12-3790ECE6B9B1}" srcOrd="0" destOrd="0" presId="urn:microsoft.com/office/officeart/2005/8/layout/vList2"/>
    <dgm:cxn modelId="{F95E1F67-9569-4A45-A519-926B5EE85A23}" srcId="{9E2225E4-4FBB-4507-838E-A13CF1C6AB2C}" destId="{F4C509B4-8E80-444F-A678-56EE209665F8}" srcOrd="3" destOrd="0" parTransId="{716DE5E4-7FBA-47A5-9289-98F1BD327B9C}" sibTransId="{9EC95E5A-80A6-4FFB-842F-3CC4648A7703}"/>
    <dgm:cxn modelId="{9EE40185-4BA2-4EE5-B7D4-A9A77F18A8DD}" type="presOf" srcId="{51D7B320-956E-4844-86B2-AA54819C4198}" destId="{C16CB63D-DF41-40CD-8DB6-FDA884D283CF}" srcOrd="0" destOrd="0" presId="urn:microsoft.com/office/officeart/2005/8/layout/vList2"/>
    <dgm:cxn modelId="{63BA4A97-38E7-4436-A993-6F5C5493609D}" type="presOf" srcId="{9E2225E4-4FBB-4507-838E-A13CF1C6AB2C}" destId="{C3D99B70-FF63-4485-86AD-F2582CBC1BCE}" srcOrd="0" destOrd="0" presId="urn:microsoft.com/office/officeart/2005/8/layout/vList2"/>
    <dgm:cxn modelId="{EA97F4B9-C102-4E09-85BB-208C98048E49}" type="presOf" srcId="{5F9FD248-0853-403F-93FA-7E7DA6660817}" destId="{5A91B13E-973A-4859-8DAA-AC37DEAA5EF7}" srcOrd="0" destOrd="0" presId="urn:microsoft.com/office/officeart/2005/8/layout/vList2"/>
    <dgm:cxn modelId="{0660C9D1-74E0-4454-B2B4-DAE122A2DDF8}" srcId="{9E2225E4-4FBB-4507-838E-A13CF1C6AB2C}" destId="{5F9FD248-0853-403F-93FA-7E7DA6660817}" srcOrd="2" destOrd="0" parTransId="{CEA97F18-B854-4DC3-B8BF-709B9FDC6D2B}" sibTransId="{479768D8-4C38-4E0F-B24E-79F7451CFE16}"/>
    <dgm:cxn modelId="{4D5375D2-898D-4C5F-8D58-97EA0B946DC1}" srcId="{9E2225E4-4FBB-4507-838E-A13CF1C6AB2C}" destId="{A74A1A7A-359C-4BC2-91B6-53868D9209A1}" srcOrd="1" destOrd="0" parTransId="{3882BA53-4FDF-4F59-909C-C84B699884C3}" sibTransId="{4A1E1B10-66A7-4CDF-B09C-A224DFE5EB07}"/>
    <dgm:cxn modelId="{94290EFE-AF22-45E2-994E-F6F5B9EFD0DA}" type="presParOf" srcId="{C3D99B70-FF63-4485-86AD-F2582CBC1BCE}" destId="{C16CB63D-DF41-40CD-8DB6-FDA884D283CF}" srcOrd="0" destOrd="0" presId="urn:microsoft.com/office/officeart/2005/8/layout/vList2"/>
    <dgm:cxn modelId="{54934975-1A5F-4127-897E-F4213BF573A0}" type="presParOf" srcId="{C3D99B70-FF63-4485-86AD-F2582CBC1BCE}" destId="{8284FBE8-4AB8-46A2-9B51-76ECAA7C3F92}" srcOrd="1" destOrd="0" presId="urn:microsoft.com/office/officeart/2005/8/layout/vList2"/>
    <dgm:cxn modelId="{6B4BC8CA-353F-43FB-9702-B9C7532AB575}" type="presParOf" srcId="{C3D99B70-FF63-4485-86AD-F2582CBC1BCE}" destId="{1CFCC5D8-A05B-43D0-9F12-3790ECE6B9B1}" srcOrd="2" destOrd="0" presId="urn:microsoft.com/office/officeart/2005/8/layout/vList2"/>
    <dgm:cxn modelId="{B818219F-EBC1-481D-9A3B-CFA32D9BBFA9}" type="presParOf" srcId="{C3D99B70-FF63-4485-86AD-F2582CBC1BCE}" destId="{1E6C816D-7A96-4342-AF41-2EA926D1D5C2}" srcOrd="3" destOrd="0" presId="urn:microsoft.com/office/officeart/2005/8/layout/vList2"/>
    <dgm:cxn modelId="{66B11F15-6E7C-4249-AD02-86FFC7385349}" type="presParOf" srcId="{C3D99B70-FF63-4485-86AD-F2582CBC1BCE}" destId="{5A91B13E-973A-4859-8DAA-AC37DEAA5EF7}" srcOrd="4" destOrd="0" presId="urn:microsoft.com/office/officeart/2005/8/layout/vList2"/>
    <dgm:cxn modelId="{4CC5F05E-A678-4FFF-8E3F-C8625924B704}" type="presParOf" srcId="{C3D99B70-FF63-4485-86AD-F2582CBC1BCE}" destId="{12005B99-4177-486E-AA21-275CCF842644}" srcOrd="5" destOrd="0" presId="urn:microsoft.com/office/officeart/2005/8/layout/vList2"/>
    <dgm:cxn modelId="{C56529BA-7DB2-40F1-BCD5-9F85BEB65CCF}" type="presParOf" srcId="{C3D99B70-FF63-4485-86AD-F2582CBC1BCE}" destId="{AF9ECFC8-63B3-4125-AE25-29D6531A13E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C056C1-EC0E-4CA9-8CEC-702A6C15BB6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2A929CD-AEED-40B7-8543-30FD543C696F}">
      <dgm:prSet/>
      <dgm:spPr/>
      <dgm:t>
        <a:bodyPr/>
        <a:lstStyle/>
        <a:p>
          <a:r>
            <a:rPr lang="en-US"/>
            <a:t>Java programming language is versatile in every aspect, being platform-independent it makes Java a clear cut winner for any developer. </a:t>
          </a:r>
        </a:p>
      </dgm:t>
    </dgm:pt>
    <dgm:pt modelId="{FCBFF5E4-7847-41D3-B722-AA0E91859A35}" type="parTrans" cxnId="{F4356388-5DEC-4B12-9C96-41548A5EB2D0}">
      <dgm:prSet/>
      <dgm:spPr/>
      <dgm:t>
        <a:bodyPr/>
        <a:lstStyle/>
        <a:p>
          <a:endParaRPr lang="en-US"/>
        </a:p>
      </dgm:t>
    </dgm:pt>
    <dgm:pt modelId="{8B69DAF5-7BE5-40B2-A91D-504F322BEC73}" type="sibTrans" cxnId="{F4356388-5DEC-4B12-9C96-41548A5EB2D0}">
      <dgm:prSet/>
      <dgm:spPr/>
      <dgm:t>
        <a:bodyPr/>
        <a:lstStyle/>
        <a:p>
          <a:endParaRPr lang="en-US"/>
        </a:p>
      </dgm:t>
    </dgm:pt>
    <dgm:pt modelId="{670D0CEB-533E-4984-B530-802DE73B3FA3}">
      <dgm:prSet/>
      <dgm:spPr/>
      <dgm:t>
        <a:bodyPr/>
        <a:lstStyle/>
        <a:p>
          <a:r>
            <a:rPr lang="en-US"/>
            <a:t>The execution of any Java program is hustle-free and precise. We can even pass arguments during execution of a program using the command-line arguments.</a:t>
          </a:r>
        </a:p>
      </dgm:t>
    </dgm:pt>
    <dgm:pt modelId="{E189CDCB-F5C1-42CA-B32C-2D15490BC0E8}" type="parTrans" cxnId="{5F51BCDD-E410-4AAD-857D-9D5FD1B22FA3}">
      <dgm:prSet/>
      <dgm:spPr/>
      <dgm:t>
        <a:bodyPr/>
        <a:lstStyle/>
        <a:p>
          <a:endParaRPr lang="en-US"/>
        </a:p>
      </dgm:t>
    </dgm:pt>
    <dgm:pt modelId="{EFF90229-3FD2-4A43-B3BB-9D8B995F7363}" type="sibTrans" cxnId="{5F51BCDD-E410-4AAD-857D-9D5FD1B22FA3}">
      <dgm:prSet/>
      <dgm:spPr/>
      <dgm:t>
        <a:bodyPr/>
        <a:lstStyle/>
        <a:p>
          <a:endParaRPr lang="en-US"/>
        </a:p>
      </dgm:t>
    </dgm:pt>
    <dgm:pt modelId="{B30EF342-1383-4CB4-9331-75EFC8A6DEC2}" type="pres">
      <dgm:prSet presAssocID="{8CC056C1-EC0E-4CA9-8CEC-702A6C15BB68}" presName="linear" presStyleCnt="0">
        <dgm:presLayoutVars>
          <dgm:animLvl val="lvl"/>
          <dgm:resizeHandles val="exact"/>
        </dgm:presLayoutVars>
      </dgm:prSet>
      <dgm:spPr/>
    </dgm:pt>
    <dgm:pt modelId="{12CB8221-F817-450B-844F-30ED1832CA44}" type="pres">
      <dgm:prSet presAssocID="{32A929CD-AEED-40B7-8543-30FD543C696F}" presName="parentText" presStyleLbl="node1" presStyleIdx="0" presStyleCnt="2">
        <dgm:presLayoutVars>
          <dgm:chMax val="0"/>
          <dgm:bulletEnabled val="1"/>
        </dgm:presLayoutVars>
      </dgm:prSet>
      <dgm:spPr/>
    </dgm:pt>
    <dgm:pt modelId="{34CD79BE-C2AF-4D55-A2AD-2FA6930D35AD}" type="pres">
      <dgm:prSet presAssocID="{8B69DAF5-7BE5-40B2-A91D-504F322BEC73}" presName="spacer" presStyleCnt="0"/>
      <dgm:spPr/>
    </dgm:pt>
    <dgm:pt modelId="{969989B8-A1EF-48E7-98A3-0BA7D30F8F6A}" type="pres">
      <dgm:prSet presAssocID="{670D0CEB-533E-4984-B530-802DE73B3FA3}" presName="parentText" presStyleLbl="node1" presStyleIdx="1" presStyleCnt="2">
        <dgm:presLayoutVars>
          <dgm:chMax val="0"/>
          <dgm:bulletEnabled val="1"/>
        </dgm:presLayoutVars>
      </dgm:prSet>
      <dgm:spPr/>
    </dgm:pt>
  </dgm:ptLst>
  <dgm:cxnLst>
    <dgm:cxn modelId="{3707C705-C552-4C0F-8FDE-9E189C5245D7}" type="presOf" srcId="{8CC056C1-EC0E-4CA9-8CEC-702A6C15BB68}" destId="{B30EF342-1383-4CB4-9331-75EFC8A6DEC2}" srcOrd="0" destOrd="0" presId="urn:microsoft.com/office/officeart/2005/8/layout/vList2"/>
    <dgm:cxn modelId="{7DE49B53-8059-486E-A7DF-BF45084F04EE}" type="presOf" srcId="{670D0CEB-533E-4984-B530-802DE73B3FA3}" destId="{969989B8-A1EF-48E7-98A3-0BA7D30F8F6A}" srcOrd="0" destOrd="0" presId="urn:microsoft.com/office/officeart/2005/8/layout/vList2"/>
    <dgm:cxn modelId="{F4356388-5DEC-4B12-9C96-41548A5EB2D0}" srcId="{8CC056C1-EC0E-4CA9-8CEC-702A6C15BB68}" destId="{32A929CD-AEED-40B7-8543-30FD543C696F}" srcOrd="0" destOrd="0" parTransId="{FCBFF5E4-7847-41D3-B722-AA0E91859A35}" sibTransId="{8B69DAF5-7BE5-40B2-A91D-504F322BEC73}"/>
    <dgm:cxn modelId="{5F51BCDD-E410-4AAD-857D-9D5FD1B22FA3}" srcId="{8CC056C1-EC0E-4CA9-8CEC-702A6C15BB68}" destId="{670D0CEB-533E-4984-B530-802DE73B3FA3}" srcOrd="1" destOrd="0" parTransId="{E189CDCB-F5C1-42CA-B32C-2D15490BC0E8}" sibTransId="{EFF90229-3FD2-4A43-B3BB-9D8B995F7363}"/>
    <dgm:cxn modelId="{AAFC37E4-31B6-4C3C-8E2F-940A1E1D8192}" type="presOf" srcId="{32A929CD-AEED-40B7-8543-30FD543C696F}" destId="{12CB8221-F817-450B-844F-30ED1832CA44}" srcOrd="0" destOrd="0" presId="urn:microsoft.com/office/officeart/2005/8/layout/vList2"/>
    <dgm:cxn modelId="{29DA0499-7AEC-4BFF-A3FE-8C7CA506A91D}" type="presParOf" srcId="{B30EF342-1383-4CB4-9331-75EFC8A6DEC2}" destId="{12CB8221-F817-450B-844F-30ED1832CA44}" srcOrd="0" destOrd="0" presId="urn:microsoft.com/office/officeart/2005/8/layout/vList2"/>
    <dgm:cxn modelId="{6A688A74-7BD0-4AA4-A7FB-AD846F9B9E96}" type="presParOf" srcId="{B30EF342-1383-4CB4-9331-75EFC8A6DEC2}" destId="{34CD79BE-C2AF-4D55-A2AD-2FA6930D35AD}" srcOrd="1" destOrd="0" presId="urn:microsoft.com/office/officeart/2005/8/layout/vList2"/>
    <dgm:cxn modelId="{125A6C18-210F-42E8-978D-0C17188B442A}" type="presParOf" srcId="{B30EF342-1383-4CB4-9331-75EFC8A6DEC2}" destId="{969989B8-A1EF-48E7-98A3-0BA7D30F8F6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AC10F6-6924-4E36-A0DF-34E38C54F632}" type="doc">
      <dgm:prSet loTypeId="urn:microsoft.com/office/officeart/2005/8/layout/default#4" loCatId="list" qsTypeId="urn:microsoft.com/office/officeart/2005/8/quickstyle/simple4" qsCatId="simple" csTypeId="urn:microsoft.com/office/officeart/2005/8/colors/colorful2" csCatId="colorful"/>
      <dgm:spPr/>
      <dgm:t>
        <a:bodyPr/>
        <a:lstStyle/>
        <a:p>
          <a:endParaRPr lang="en-US"/>
        </a:p>
      </dgm:t>
    </dgm:pt>
    <dgm:pt modelId="{CC164B92-3828-4959-A924-83DBB13698BC}">
      <dgm:prSet/>
      <dgm:spPr/>
      <dgm:t>
        <a:bodyPr/>
        <a:lstStyle/>
        <a:p>
          <a:r>
            <a:rPr lang="en-US" b="1"/>
            <a:t>Variable in Java</a:t>
          </a:r>
          <a:r>
            <a:rPr lang="en-US"/>
            <a:t> is a data container that stores the data values during Java program execution. </a:t>
          </a:r>
        </a:p>
      </dgm:t>
    </dgm:pt>
    <dgm:pt modelId="{BD43C8D0-5E21-455A-A422-5D9DDBC2CE08}" type="parTrans" cxnId="{70EF68C5-DF87-41FC-861E-D208630FD019}">
      <dgm:prSet/>
      <dgm:spPr/>
      <dgm:t>
        <a:bodyPr/>
        <a:lstStyle/>
        <a:p>
          <a:endParaRPr lang="en-US"/>
        </a:p>
      </dgm:t>
    </dgm:pt>
    <dgm:pt modelId="{CE12BC82-CD52-4376-A9D0-95319F74EDE1}" type="sibTrans" cxnId="{70EF68C5-DF87-41FC-861E-D208630FD019}">
      <dgm:prSet/>
      <dgm:spPr/>
      <dgm:t>
        <a:bodyPr/>
        <a:lstStyle/>
        <a:p>
          <a:endParaRPr lang="en-US"/>
        </a:p>
      </dgm:t>
    </dgm:pt>
    <dgm:pt modelId="{A04B918D-0651-468C-BE03-7567A66D9E36}">
      <dgm:prSet/>
      <dgm:spPr/>
      <dgm:t>
        <a:bodyPr/>
        <a:lstStyle/>
        <a:p>
          <a:r>
            <a:rPr lang="en-US"/>
            <a:t>Every variable is assigned data type which designates the type and quantity of value it can hold. </a:t>
          </a:r>
        </a:p>
      </dgm:t>
    </dgm:pt>
    <dgm:pt modelId="{C056B2FC-D277-4877-B0AE-93EAF15F2899}" type="parTrans" cxnId="{584A4311-31CA-4BB5-99F3-9DE4298039FA}">
      <dgm:prSet/>
      <dgm:spPr/>
      <dgm:t>
        <a:bodyPr/>
        <a:lstStyle/>
        <a:p>
          <a:endParaRPr lang="en-US"/>
        </a:p>
      </dgm:t>
    </dgm:pt>
    <dgm:pt modelId="{09BE8756-F509-4B8D-B41F-FA3606589EA9}" type="sibTrans" cxnId="{584A4311-31CA-4BB5-99F3-9DE4298039FA}">
      <dgm:prSet/>
      <dgm:spPr/>
      <dgm:t>
        <a:bodyPr/>
        <a:lstStyle/>
        <a:p>
          <a:endParaRPr lang="en-US"/>
        </a:p>
      </dgm:t>
    </dgm:pt>
    <dgm:pt modelId="{F2A78AA3-32D5-4901-AA68-66980B26EF7C}">
      <dgm:prSet/>
      <dgm:spPr/>
      <dgm:t>
        <a:bodyPr/>
        <a:lstStyle/>
        <a:p>
          <a:r>
            <a:rPr lang="en-US"/>
            <a:t>Variable is a memory location name of the data. The Java variables have mainly three types : Local, Instance and Static.</a:t>
          </a:r>
        </a:p>
      </dgm:t>
    </dgm:pt>
    <dgm:pt modelId="{8D5DC707-DB25-4ACD-AB88-BFBA8B322015}" type="parTrans" cxnId="{6F9873F9-6B45-4491-98AC-D5086BFF8B0C}">
      <dgm:prSet/>
      <dgm:spPr/>
      <dgm:t>
        <a:bodyPr/>
        <a:lstStyle/>
        <a:p>
          <a:endParaRPr lang="en-US"/>
        </a:p>
      </dgm:t>
    </dgm:pt>
    <dgm:pt modelId="{D8CFBA21-2E7C-4AD8-8335-B78D86019706}" type="sibTrans" cxnId="{6F9873F9-6B45-4491-98AC-D5086BFF8B0C}">
      <dgm:prSet/>
      <dgm:spPr/>
      <dgm:t>
        <a:bodyPr/>
        <a:lstStyle/>
        <a:p>
          <a:endParaRPr lang="en-US"/>
        </a:p>
      </dgm:t>
    </dgm:pt>
    <dgm:pt modelId="{EB29CE4F-63BD-4413-BF14-41713E3F5A7F}" type="pres">
      <dgm:prSet presAssocID="{C0AC10F6-6924-4E36-A0DF-34E38C54F632}" presName="diagram" presStyleCnt="0">
        <dgm:presLayoutVars>
          <dgm:dir/>
          <dgm:resizeHandles val="exact"/>
        </dgm:presLayoutVars>
      </dgm:prSet>
      <dgm:spPr/>
    </dgm:pt>
    <dgm:pt modelId="{1D952206-7023-4D87-A940-D13B8B1C4C36}" type="pres">
      <dgm:prSet presAssocID="{CC164B92-3828-4959-A924-83DBB13698BC}" presName="node" presStyleLbl="node1" presStyleIdx="0" presStyleCnt="3">
        <dgm:presLayoutVars>
          <dgm:bulletEnabled val="1"/>
        </dgm:presLayoutVars>
      </dgm:prSet>
      <dgm:spPr/>
    </dgm:pt>
    <dgm:pt modelId="{E6E99CFE-4A7B-4D71-BC2D-9ACC6D9C0315}" type="pres">
      <dgm:prSet presAssocID="{CE12BC82-CD52-4376-A9D0-95319F74EDE1}" presName="sibTrans" presStyleCnt="0"/>
      <dgm:spPr/>
    </dgm:pt>
    <dgm:pt modelId="{E161D6B3-7A7B-4955-83A6-03E1A62C98FC}" type="pres">
      <dgm:prSet presAssocID="{A04B918D-0651-468C-BE03-7567A66D9E36}" presName="node" presStyleLbl="node1" presStyleIdx="1" presStyleCnt="3">
        <dgm:presLayoutVars>
          <dgm:bulletEnabled val="1"/>
        </dgm:presLayoutVars>
      </dgm:prSet>
      <dgm:spPr/>
    </dgm:pt>
    <dgm:pt modelId="{6BC4FBD2-F360-4A63-AFAE-E3E9A8219668}" type="pres">
      <dgm:prSet presAssocID="{09BE8756-F509-4B8D-B41F-FA3606589EA9}" presName="sibTrans" presStyleCnt="0"/>
      <dgm:spPr/>
    </dgm:pt>
    <dgm:pt modelId="{D3E25A85-7EA1-4EF0-90C1-ADE87AF934DE}" type="pres">
      <dgm:prSet presAssocID="{F2A78AA3-32D5-4901-AA68-66980B26EF7C}" presName="node" presStyleLbl="node1" presStyleIdx="2" presStyleCnt="3">
        <dgm:presLayoutVars>
          <dgm:bulletEnabled val="1"/>
        </dgm:presLayoutVars>
      </dgm:prSet>
      <dgm:spPr/>
    </dgm:pt>
  </dgm:ptLst>
  <dgm:cxnLst>
    <dgm:cxn modelId="{584A4311-31CA-4BB5-99F3-9DE4298039FA}" srcId="{C0AC10F6-6924-4E36-A0DF-34E38C54F632}" destId="{A04B918D-0651-468C-BE03-7567A66D9E36}" srcOrd="1" destOrd="0" parTransId="{C056B2FC-D277-4877-B0AE-93EAF15F2899}" sibTransId="{09BE8756-F509-4B8D-B41F-FA3606589EA9}"/>
    <dgm:cxn modelId="{79A09D63-7DE9-4C17-961F-CBB807C83A16}" type="presOf" srcId="{CC164B92-3828-4959-A924-83DBB13698BC}" destId="{1D952206-7023-4D87-A940-D13B8B1C4C36}" srcOrd="0" destOrd="0" presId="urn:microsoft.com/office/officeart/2005/8/layout/default#4"/>
    <dgm:cxn modelId="{31C65E7A-A001-4035-8799-94C5B9873D68}" type="presOf" srcId="{A04B918D-0651-468C-BE03-7567A66D9E36}" destId="{E161D6B3-7A7B-4955-83A6-03E1A62C98FC}" srcOrd="0" destOrd="0" presId="urn:microsoft.com/office/officeart/2005/8/layout/default#4"/>
    <dgm:cxn modelId="{284AD698-B225-4079-9361-4412A5E614F9}" type="presOf" srcId="{F2A78AA3-32D5-4901-AA68-66980B26EF7C}" destId="{D3E25A85-7EA1-4EF0-90C1-ADE87AF934DE}" srcOrd="0" destOrd="0" presId="urn:microsoft.com/office/officeart/2005/8/layout/default#4"/>
    <dgm:cxn modelId="{70EF68C5-DF87-41FC-861E-D208630FD019}" srcId="{C0AC10F6-6924-4E36-A0DF-34E38C54F632}" destId="{CC164B92-3828-4959-A924-83DBB13698BC}" srcOrd="0" destOrd="0" parTransId="{BD43C8D0-5E21-455A-A422-5D9DDBC2CE08}" sibTransId="{CE12BC82-CD52-4376-A9D0-95319F74EDE1}"/>
    <dgm:cxn modelId="{75EFD8DD-D214-4A41-8DD9-D5F1803C2E37}" type="presOf" srcId="{C0AC10F6-6924-4E36-A0DF-34E38C54F632}" destId="{EB29CE4F-63BD-4413-BF14-41713E3F5A7F}" srcOrd="0" destOrd="0" presId="urn:microsoft.com/office/officeart/2005/8/layout/default#4"/>
    <dgm:cxn modelId="{6F9873F9-6B45-4491-98AC-D5086BFF8B0C}" srcId="{C0AC10F6-6924-4E36-A0DF-34E38C54F632}" destId="{F2A78AA3-32D5-4901-AA68-66980B26EF7C}" srcOrd="2" destOrd="0" parTransId="{8D5DC707-DB25-4ACD-AB88-BFBA8B322015}" sibTransId="{D8CFBA21-2E7C-4AD8-8335-B78D86019706}"/>
    <dgm:cxn modelId="{78152B88-4278-4024-8657-BD953153D59D}" type="presParOf" srcId="{EB29CE4F-63BD-4413-BF14-41713E3F5A7F}" destId="{1D952206-7023-4D87-A940-D13B8B1C4C36}" srcOrd="0" destOrd="0" presId="urn:microsoft.com/office/officeart/2005/8/layout/default#4"/>
    <dgm:cxn modelId="{9C91B077-5778-48C7-B5E6-4743C280877C}" type="presParOf" srcId="{EB29CE4F-63BD-4413-BF14-41713E3F5A7F}" destId="{E6E99CFE-4A7B-4D71-BC2D-9ACC6D9C0315}" srcOrd="1" destOrd="0" presId="urn:microsoft.com/office/officeart/2005/8/layout/default#4"/>
    <dgm:cxn modelId="{FB6D5702-1AE8-4E35-A382-FE4B0CF838BE}" type="presParOf" srcId="{EB29CE4F-63BD-4413-BF14-41713E3F5A7F}" destId="{E161D6B3-7A7B-4955-83A6-03E1A62C98FC}" srcOrd="2" destOrd="0" presId="urn:microsoft.com/office/officeart/2005/8/layout/default#4"/>
    <dgm:cxn modelId="{0FBF1A85-1F85-4784-A9BA-557B2033E27B}" type="presParOf" srcId="{EB29CE4F-63BD-4413-BF14-41713E3F5A7F}" destId="{6BC4FBD2-F360-4A63-AFAE-E3E9A8219668}" srcOrd="3" destOrd="0" presId="urn:microsoft.com/office/officeart/2005/8/layout/default#4"/>
    <dgm:cxn modelId="{5ABCC7F0-23CD-4476-B289-89A7981E52E9}" type="presParOf" srcId="{EB29CE4F-63BD-4413-BF14-41713E3F5A7F}" destId="{D3E25A85-7EA1-4EF0-90C1-ADE87AF934DE}" srcOrd="4"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3CB441-626A-4C11-8D91-32B2F78ABEE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261DCAA-5019-4AFF-A288-94457E008F51}">
      <dgm:prSet/>
      <dgm:spPr/>
      <dgm:t>
        <a:bodyPr/>
        <a:lstStyle/>
        <a:p>
          <a:r>
            <a:rPr lang="en-US"/>
            <a:t>In order to use a variable in a program you to need to perform 2 steps</a:t>
          </a:r>
        </a:p>
      </dgm:t>
    </dgm:pt>
    <dgm:pt modelId="{40491DEB-9A5F-40B8-B418-961727EEE461}" type="parTrans" cxnId="{A04C80A6-6579-401D-8D6B-14197BEC882B}">
      <dgm:prSet/>
      <dgm:spPr/>
      <dgm:t>
        <a:bodyPr/>
        <a:lstStyle/>
        <a:p>
          <a:endParaRPr lang="en-US"/>
        </a:p>
      </dgm:t>
    </dgm:pt>
    <dgm:pt modelId="{FF25A849-CD52-4322-96FA-3C3AAA185072}" type="sibTrans" cxnId="{A04C80A6-6579-401D-8D6B-14197BEC882B}">
      <dgm:prSet/>
      <dgm:spPr/>
      <dgm:t>
        <a:bodyPr/>
        <a:lstStyle/>
        <a:p>
          <a:endParaRPr lang="en-US"/>
        </a:p>
      </dgm:t>
    </dgm:pt>
    <dgm:pt modelId="{053C9F82-B2EE-4909-AFCA-F853D35DE1BD}">
      <dgm:prSet/>
      <dgm:spPr/>
      <dgm:t>
        <a:bodyPr/>
        <a:lstStyle/>
        <a:p>
          <a:r>
            <a:rPr lang="en-US"/>
            <a:t>Variable Declaration</a:t>
          </a:r>
        </a:p>
      </dgm:t>
    </dgm:pt>
    <dgm:pt modelId="{7BCB1B41-06A6-4F89-91A6-01F887621DCB}" type="parTrans" cxnId="{1FAE30B3-4421-49C9-A49E-68DD441C636D}">
      <dgm:prSet/>
      <dgm:spPr/>
      <dgm:t>
        <a:bodyPr/>
        <a:lstStyle/>
        <a:p>
          <a:endParaRPr lang="en-US"/>
        </a:p>
      </dgm:t>
    </dgm:pt>
    <dgm:pt modelId="{F7F9B8CE-31D4-4D5B-B9F5-A07D9B424639}" type="sibTrans" cxnId="{1FAE30B3-4421-49C9-A49E-68DD441C636D}">
      <dgm:prSet/>
      <dgm:spPr/>
      <dgm:t>
        <a:bodyPr/>
        <a:lstStyle/>
        <a:p>
          <a:endParaRPr lang="en-US"/>
        </a:p>
      </dgm:t>
    </dgm:pt>
    <dgm:pt modelId="{F0247F48-7DA0-4A03-B104-BA49B04085AC}">
      <dgm:prSet/>
      <dgm:spPr/>
      <dgm:t>
        <a:bodyPr/>
        <a:lstStyle/>
        <a:p>
          <a:r>
            <a:rPr lang="en-US"/>
            <a:t>Variable Initialization</a:t>
          </a:r>
        </a:p>
      </dgm:t>
    </dgm:pt>
    <dgm:pt modelId="{B255B423-1875-4A00-946E-B7964A15B1A9}" type="parTrans" cxnId="{61910FB7-0CFC-454A-9137-8E6A7EC6BB41}">
      <dgm:prSet/>
      <dgm:spPr/>
      <dgm:t>
        <a:bodyPr/>
        <a:lstStyle/>
        <a:p>
          <a:endParaRPr lang="en-US"/>
        </a:p>
      </dgm:t>
    </dgm:pt>
    <dgm:pt modelId="{66798B39-40B7-401A-89DA-DF61042C64AC}" type="sibTrans" cxnId="{61910FB7-0CFC-454A-9137-8E6A7EC6BB41}">
      <dgm:prSet/>
      <dgm:spPr/>
      <dgm:t>
        <a:bodyPr/>
        <a:lstStyle/>
        <a:p>
          <a:endParaRPr lang="en-US"/>
        </a:p>
      </dgm:t>
    </dgm:pt>
    <dgm:pt modelId="{8829DA6F-EF33-4B76-893A-C24FEA5B8532}" type="pres">
      <dgm:prSet presAssocID="{553CB441-626A-4C11-8D91-32B2F78ABEE7}" presName="linear" presStyleCnt="0">
        <dgm:presLayoutVars>
          <dgm:animLvl val="lvl"/>
          <dgm:resizeHandles val="exact"/>
        </dgm:presLayoutVars>
      </dgm:prSet>
      <dgm:spPr/>
    </dgm:pt>
    <dgm:pt modelId="{BEA3F7DF-F1D8-4388-97EF-FDD3FE4A2997}" type="pres">
      <dgm:prSet presAssocID="{1261DCAA-5019-4AFF-A288-94457E008F51}" presName="parentText" presStyleLbl="node1" presStyleIdx="0" presStyleCnt="3">
        <dgm:presLayoutVars>
          <dgm:chMax val="0"/>
          <dgm:bulletEnabled val="1"/>
        </dgm:presLayoutVars>
      </dgm:prSet>
      <dgm:spPr/>
    </dgm:pt>
    <dgm:pt modelId="{B9ADDC88-B0BA-4DF4-BB26-0627C30024AD}" type="pres">
      <dgm:prSet presAssocID="{FF25A849-CD52-4322-96FA-3C3AAA185072}" presName="spacer" presStyleCnt="0"/>
      <dgm:spPr/>
    </dgm:pt>
    <dgm:pt modelId="{08DB4337-A446-4B57-9BE0-F52277451A84}" type="pres">
      <dgm:prSet presAssocID="{053C9F82-B2EE-4909-AFCA-F853D35DE1BD}" presName="parentText" presStyleLbl="node1" presStyleIdx="1" presStyleCnt="3">
        <dgm:presLayoutVars>
          <dgm:chMax val="0"/>
          <dgm:bulletEnabled val="1"/>
        </dgm:presLayoutVars>
      </dgm:prSet>
      <dgm:spPr/>
    </dgm:pt>
    <dgm:pt modelId="{52C779C8-8C33-4502-A0D7-637E1388E3A0}" type="pres">
      <dgm:prSet presAssocID="{F7F9B8CE-31D4-4D5B-B9F5-A07D9B424639}" presName="spacer" presStyleCnt="0"/>
      <dgm:spPr/>
    </dgm:pt>
    <dgm:pt modelId="{19042044-05BD-4DA9-BE12-B11DABAE2CD7}" type="pres">
      <dgm:prSet presAssocID="{F0247F48-7DA0-4A03-B104-BA49B04085AC}" presName="parentText" presStyleLbl="node1" presStyleIdx="2" presStyleCnt="3">
        <dgm:presLayoutVars>
          <dgm:chMax val="0"/>
          <dgm:bulletEnabled val="1"/>
        </dgm:presLayoutVars>
      </dgm:prSet>
      <dgm:spPr/>
    </dgm:pt>
  </dgm:ptLst>
  <dgm:cxnLst>
    <dgm:cxn modelId="{EC7E900E-A78E-41D6-BD62-69E6537C9C5F}" type="presOf" srcId="{053C9F82-B2EE-4909-AFCA-F853D35DE1BD}" destId="{08DB4337-A446-4B57-9BE0-F52277451A84}" srcOrd="0" destOrd="0" presId="urn:microsoft.com/office/officeart/2005/8/layout/vList2"/>
    <dgm:cxn modelId="{C955ED56-488D-488D-ABC5-5C8C94CEDDE1}" type="presOf" srcId="{553CB441-626A-4C11-8D91-32B2F78ABEE7}" destId="{8829DA6F-EF33-4B76-893A-C24FEA5B8532}" srcOrd="0" destOrd="0" presId="urn:microsoft.com/office/officeart/2005/8/layout/vList2"/>
    <dgm:cxn modelId="{A04C80A6-6579-401D-8D6B-14197BEC882B}" srcId="{553CB441-626A-4C11-8D91-32B2F78ABEE7}" destId="{1261DCAA-5019-4AFF-A288-94457E008F51}" srcOrd="0" destOrd="0" parTransId="{40491DEB-9A5F-40B8-B418-961727EEE461}" sibTransId="{FF25A849-CD52-4322-96FA-3C3AAA185072}"/>
    <dgm:cxn modelId="{ED131EB1-6D4B-44D7-BAF2-A226C356E3B2}" type="presOf" srcId="{F0247F48-7DA0-4A03-B104-BA49B04085AC}" destId="{19042044-05BD-4DA9-BE12-B11DABAE2CD7}" srcOrd="0" destOrd="0" presId="urn:microsoft.com/office/officeart/2005/8/layout/vList2"/>
    <dgm:cxn modelId="{1FAE30B3-4421-49C9-A49E-68DD441C636D}" srcId="{553CB441-626A-4C11-8D91-32B2F78ABEE7}" destId="{053C9F82-B2EE-4909-AFCA-F853D35DE1BD}" srcOrd="1" destOrd="0" parTransId="{7BCB1B41-06A6-4F89-91A6-01F887621DCB}" sibTransId="{F7F9B8CE-31D4-4D5B-B9F5-A07D9B424639}"/>
    <dgm:cxn modelId="{61910FB7-0CFC-454A-9137-8E6A7EC6BB41}" srcId="{553CB441-626A-4C11-8D91-32B2F78ABEE7}" destId="{F0247F48-7DA0-4A03-B104-BA49B04085AC}" srcOrd="2" destOrd="0" parTransId="{B255B423-1875-4A00-946E-B7964A15B1A9}" sibTransId="{66798B39-40B7-401A-89DA-DF61042C64AC}"/>
    <dgm:cxn modelId="{6B7C0EE0-6C0E-4A96-AD17-B116BD70F868}" type="presOf" srcId="{1261DCAA-5019-4AFF-A288-94457E008F51}" destId="{BEA3F7DF-F1D8-4388-97EF-FDD3FE4A2997}" srcOrd="0" destOrd="0" presId="urn:microsoft.com/office/officeart/2005/8/layout/vList2"/>
    <dgm:cxn modelId="{C33D193F-36CD-44E5-8664-FCEA4543F8FA}" type="presParOf" srcId="{8829DA6F-EF33-4B76-893A-C24FEA5B8532}" destId="{BEA3F7DF-F1D8-4388-97EF-FDD3FE4A2997}" srcOrd="0" destOrd="0" presId="urn:microsoft.com/office/officeart/2005/8/layout/vList2"/>
    <dgm:cxn modelId="{54E75A2A-4BAA-425D-B376-E50993F71B70}" type="presParOf" srcId="{8829DA6F-EF33-4B76-893A-C24FEA5B8532}" destId="{B9ADDC88-B0BA-4DF4-BB26-0627C30024AD}" srcOrd="1" destOrd="0" presId="urn:microsoft.com/office/officeart/2005/8/layout/vList2"/>
    <dgm:cxn modelId="{639214AA-8634-422E-9718-C6876280FB17}" type="presParOf" srcId="{8829DA6F-EF33-4B76-893A-C24FEA5B8532}" destId="{08DB4337-A446-4B57-9BE0-F52277451A84}" srcOrd="2" destOrd="0" presId="urn:microsoft.com/office/officeart/2005/8/layout/vList2"/>
    <dgm:cxn modelId="{AF02B6C9-3892-495E-8239-6C948F5131CB}" type="presParOf" srcId="{8829DA6F-EF33-4B76-893A-C24FEA5B8532}" destId="{52C779C8-8C33-4502-A0D7-637E1388E3A0}" srcOrd="3" destOrd="0" presId="urn:microsoft.com/office/officeart/2005/8/layout/vList2"/>
    <dgm:cxn modelId="{D44FBBB2-5892-41D2-BDAC-F28A77872002}" type="presParOf" srcId="{8829DA6F-EF33-4B76-893A-C24FEA5B8532}" destId="{19042044-05BD-4DA9-BE12-B11DABAE2CD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FD52C6-DDCA-4E4E-8B74-96163AF49898}"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4488BAA9-033F-4940-A25B-885EC35A6FE6}">
      <dgm:prSet/>
      <dgm:spPr/>
      <dgm:t>
        <a:bodyPr/>
        <a:lstStyle/>
        <a:p>
          <a:r>
            <a:rPr lang="en-US"/>
            <a:t>In Java, there are three types of variables:</a:t>
          </a:r>
        </a:p>
      </dgm:t>
    </dgm:pt>
    <dgm:pt modelId="{B0E17468-B9FD-4B04-BBCC-73DA123B2D17}" type="parTrans" cxnId="{E7B51E58-3903-469C-88F4-3BF39AA71BB2}">
      <dgm:prSet/>
      <dgm:spPr/>
      <dgm:t>
        <a:bodyPr/>
        <a:lstStyle/>
        <a:p>
          <a:endParaRPr lang="en-US"/>
        </a:p>
      </dgm:t>
    </dgm:pt>
    <dgm:pt modelId="{A0CAF65A-9594-4DC9-B15B-1A95C7C90F0A}" type="sibTrans" cxnId="{E7B51E58-3903-469C-88F4-3BF39AA71BB2}">
      <dgm:prSet/>
      <dgm:spPr/>
      <dgm:t>
        <a:bodyPr/>
        <a:lstStyle/>
        <a:p>
          <a:endParaRPr lang="en-US"/>
        </a:p>
      </dgm:t>
    </dgm:pt>
    <dgm:pt modelId="{725EC498-3EC9-473A-8B70-589AAE1A65EC}">
      <dgm:prSet/>
      <dgm:spPr/>
      <dgm:t>
        <a:bodyPr/>
        <a:lstStyle/>
        <a:p>
          <a:r>
            <a:rPr lang="en-US" b="1"/>
            <a:t>Local Variables</a:t>
          </a:r>
          <a:endParaRPr lang="en-US"/>
        </a:p>
      </dgm:t>
    </dgm:pt>
    <dgm:pt modelId="{A8B0E7E8-78AE-485E-BFE4-ECE57575260A}" type="parTrans" cxnId="{49AD4B2A-73D8-4456-A04A-5EF1B0C5AC4A}">
      <dgm:prSet/>
      <dgm:spPr/>
      <dgm:t>
        <a:bodyPr/>
        <a:lstStyle/>
        <a:p>
          <a:endParaRPr lang="en-US"/>
        </a:p>
      </dgm:t>
    </dgm:pt>
    <dgm:pt modelId="{F4944AFA-DFE1-40CA-A8CC-F24B5B608C57}" type="sibTrans" cxnId="{49AD4B2A-73D8-4456-A04A-5EF1B0C5AC4A}">
      <dgm:prSet/>
      <dgm:spPr/>
      <dgm:t>
        <a:bodyPr/>
        <a:lstStyle/>
        <a:p>
          <a:endParaRPr lang="en-US"/>
        </a:p>
      </dgm:t>
    </dgm:pt>
    <dgm:pt modelId="{B6E31B29-A635-4581-B2FE-C48F61D55E6F}">
      <dgm:prSet/>
      <dgm:spPr/>
      <dgm:t>
        <a:bodyPr/>
        <a:lstStyle/>
        <a:p>
          <a:r>
            <a:rPr lang="en-US"/>
            <a:t>Local Variables are a variable that are declared inside the body of a method.</a:t>
          </a:r>
        </a:p>
      </dgm:t>
    </dgm:pt>
    <dgm:pt modelId="{464DBFDF-FE44-4D97-8A1E-27FC1851518E}" type="parTrans" cxnId="{36667209-B661-4070-8C6F-F2F02256710C}">
      <dgm:prSet/>
      <dgm:spPr/>
      <dgm:t>
        <a:bodyPr/>
        <a:lstStyle/>
        <a:p>
          <a:endParaRPr lang="en-US"/>
        </a:p>
      </dgm:t>
    </dgm:pt>
    <dgm:pt modelId="{A785A11A-E6C3-4AE3-B950-1B317DA46DFB}" type="sibTrans" cxnId="{36667209-B661-4070-8C6F-F2F02256710C}">
      <dgm:prSet/>
      <dgm:spPr/>
      <dgm:t>
        <a:bodyPr/>
        <a:lstStyle/>
        <a:p>
          <a:endParaRPr lang="en-US"/>
        </a:p>
      </dgm:t>
    </dgm:pt>
    <dgm:pt modelId="{9E4173B8-B1EF-46D6-940B-8DEB0E0137EC}">
      <dgm:prSet/>
      <dgm:spPr/>
      <dgm:t>
        <a:bodyPr/>
        <a:lstStyle/>
        <a:p>
          <a:r>
            <a:rPr lang="en-US" b="1"/>
            <a:t>Instance Variables</a:t>
          </a:r>
          <a:endParaRPr lang="en-US"/>
        </a:p>
      </dgm:t>
    </dgm:pt>
    <dgm:pt modelId="{97413477-30CE-46C3-B97B-51A92409AA4D}" type="parTrans" cxnId="{2525F84C-F951-45CE-98EE-D2FA585F1CAF}">
      <dgm:prSet/>
      <dgm:spPr/>
      <dgm:t>
        <a:bodyPr/>
        <a:lstStyle/>
        <a:p>
          <a:endParaRPr lang="en-US"/>
        </a:p>
      </dgm:t>
    </dgm:pt>
    <dgm:pt modelId="{B4F3AF0C-4D0F-4760-BEF6-1B83E483FB99}" type="sibTrans" cxnId="{2525F84C-F951-45CE-98EE-D2FA585F1CAF}">
      <dgm:prSet/>
      <dgm:spPr/>
      <dgm:t>
        <a:bodyPr/>
        <a:lstStyle/>
        <a:p>
          <a:endParaRPr lang="en-US"/>
        </a:p>
      </dgm:t>
    </dgm:pt>
    <dgm:pt modelId="{0430C3EA-13E3-453A-8B10-F2E309DD8832}">
      <dgm:prSet/>
      <dgm:spPr/>
      <dgm:t>
        <a:bodyPr/>
        <a:lstStyle/>
        <a:p>
          <a:r>
            <a:rPr lang="en-US"/>
            <a:t>Instance variables are defined without the STATIC keyword .They are defined Outside a method declaration. They are Object specific and are known as instance variables.</a:t>
          </a:r>
        </a:p>
      </dgm:t>
    </dgm:pt>
    <dgm:pt modelId="{47D8FCBB-1327-4C87-899A-242508AEC6D1}" type="parTrans" cxnId="{D8F1974E-3435-4F9E-ADB3-ED44487E4E9E}">
      <dgm:prSet/>
      <dgm:spPr/>
      <dgm:t>
        <a:bodyPr/>
        <a:lstStyle/>
        <a:p>
          <a:endParaRPr lang="en-US"/>
        </a:p>
      </dgm:t>
    </dgm:pt>
    <dgm:pt modelId="{42386242-2F8A-45A1-B619-976152C8AF52}" type="sibTrans" cxnId="{D8F1974E-3435-4F9E-ADB3-ED44487E4E9E}">
      <dgm:prSet/>
      <dgm:spPr/>
      <dgm:t>
        <a:bodyPr/>
        <a:lstStyle/>
        <a:p>
          <a:endParaRPr lang="en-US"/>
        </a:p>
      </dgm:t>
    </dgm:pt>
    <dgm:pt modelId="{C28FE615-DCE0-400D-B0B7-18DCEED20B48}">
      <dgm:prSet/>
      <dgm:spPr/>
      <dgm:t>
        <a:bodyPr/>
        <a:lstStyle/>
        <a:p>
          <a:r>
            <a:rPr lang="en-US" b="1"/>
            <a:t>Static Variables</a:t>
          </a:r>
          <a:endParaRPr lang="en-US"/>
        </a:p>
      </dgm:t>
    </dgm:pt>
    <dgm:pt modelId="{CF705206-F84D-4CEE-8101-93DBD5178DBF}" type="parTrans" cxnId="{7A1C5369-4893-49D4-801B-A26F66B1F411}">
      <dgm:prSet/>
      <dgm:spPr/>
      <dgm:t>
        <a:bodyPr/>
        <a:lstStyle/>
        <a:p>
          <a:endParaRPr lang="en-US"/>
        </a:p>
      </dgm:t>
    </dgm:pt>
    <dgm:pt modelId="{18D2235A-ACA4-415E-99C5-2A9891191033}" type="sibTrans" cxnId="{7A1C5369-4893-49D4-801B-A26F66B1F411}">
      <dgm:prSet/>
      <dgm:spPr/>
      <dgm:t>
        <a:bodyPr/>
        <a:lstStyle/>
        <a:p>
          <a:endParaRPr lang="en-US"/>
        </a:p>
      </dgm:t>
    </dgm:pt>
    <dgm:pt modelId="{111CB991-A493-4EEC-AC2E-117ACADC77E1}">
      <dgm:prSet/>
      <dgm:spPr/>
      <dgm:t>
        <a:bodyPr/>
        <a:lstStyle/>
        <a:p>
          <a:r>
            <a:rPr lang="en-US"/>
            <a:t>Static variables are initialized only once, at the start of the program execution. These variables should be initialized first, before the initialization of any instance variables.</a:t>
          </a:r>
        </a:p>
      </dgm:t>
    </dgm:pt>
    <dgm:pt modelId="{C53950CE-71C9-495F-B481-01D52E39F9C1}" type="parTrans" cxnId="{812A4BE1-C6D4-46CA-93BF-7BB76AEBA690}">
      <dgm:prSet/>
      <dgm:spPr/>
      <dgm:t>
        <a:bodyPr/>
        <a:lstStyle/>
        <a:p>
          <a:endParaRPr lang="en-US"/>
        </a:p>
      </dgm:t>
    </dgm:pt>
    <dgm:pt modelId="{D0C3F7CC-7EDC-495F-A0F9-DBB75D12A852}" type="sibTrans" cxnId="{812A4BE1-C6D4-46CA-93BF-7BB76AEBA690}">
      <dgm:prSet/>
      <dgm:spPr/>
      <dgm:t>
        <a:bodyPr/>
        <a:lstStyle/>
        <a:p>
          <a:endParaRPr lang="en-US"/>
        </a:p>
      </dgm:t>
    </dgm:pt>
    <dgm:pt modelId="{0278BA09-AA35-4B14-9727-E320BA62023C}" type="pres">
      <dgm:prSet presAssocID="{57FD52C6-DDCA-4E4E-8B74-96163AF49898}" presName="linear" presStyleCnt="0">
        <dgm:presLayoutVars>
          <dgm:dir/>
          <dgm:animLvl val="lvl"/>
          <dgm:resizeHandles val="exact"/>
        </dgm:presLayoutVars>
      </dgm:prSet>
      <dgm:spPr/>
    </dgm:pt>
    <dgm:pt modelId="{4BA863D4-C606-46D5-A525-9CF084921BE3}" type="pres">
      <dgm:prSet presAssocID="{4488BAA9-033F-4940-A25B-885EC35A6FE6}" presName="parentLin" presStyleCnt="0"/>
      <dgm:spPr/>
    </dgm:pt>
    <dgm:pt modelId="{AAD96766-800F-4D67-8657-B6C57CC0080C}" type="pres">
      <dgm:prSet presAssocID="{4488BAA9-033F-4940-A25B-885EC35A6FE6}" presName="parentLeftMargin" presStyleLbl="node1" presStyleIdx="0" presStyleCnt="4"/>
      <dgm:spPr/>
    </dgm:pt>
    <dgm:pt modelId="{22811E04-EED3-4702-B566-3CBAC103284E}" type="pres">
      <dgm:prSet presAssocID="{4488BAA9-033F-4940-A25B-885EC35A6FE6}" presName="parentText" presStyleLbl="node1" presStyleIdx="0" presStyleCnt="4">
        <dgm:presLayoutVars>
          <dgm:chMax val="0"/>
          <dgm:bulletEnabled val="1"/>
        </dgm:presLayoutVars>
      </dgm:prSet>
      <dgm:spPr/>
    </dgm:pt>
    <dgm:pt modelId="{16F14CBC-A508-4806-823E-659DBF969EF9}" type="pres">
      <dgm:prSet presAssocID="{4488BAA9-033F-4940-A25B-885EC35A6FE6}" presName="negativeSpace" presStyleCnt="0"/>
      <dgm:spPr/>
    </dgm:pt>
    <dgm:pt modelId="{D88417AF-921E-41C2-9A48-ECB293252483}" type="pres">
      <dgm:prSet presAssocID="{4488BAA9-033F-4940-A25B-885EC35A6FE6}" presName="childText" presStyleLbl="conFgAcc1" presStyleIdx="0" presStyleCnt="4">
        <dgm:presLayoutVars>
          <dgm:bulletEnabled val="1"/>
        </dgm:presLayoutVars>
      </dgm:prSet>
      <dgm:spPr/>
    </dgm:pt>
    <dgm:pt modelId="{61C31B86-6321-4DB2-BAF9-0857990CE7DB}" type="pres">
      <dgm:prSet presAssocID="{A0CAF65A-9594-4DC9-B15B-1A95C7C90F0A}" presName="spaceBetweenRectangles" presStyleCnt="0"/>
      <dgm:spPr/>
    </dgm:pt>
    <dgm:pt modelId="{754BE7C5-0D11-4126-A239-F68FA51707B8}" type="pres">
      <dgm:prSet presAssocID="{725EC498-3EC9-473A-8B70-589AAE1A65EC}" presName="parentLin" presStyleCnt="0"/>
      <dgm:spPr/>
    </dgm:pt>
    <dgm:pt modelId="{FAD7F546-4CAB-4FEC-AB0A-07E1C3A11083}" type="pres">
      <dgm:prSet presAssocID="{725EC498-3EC9-473A-8B70-589AAE1A65EC}" presName="parentLeftMargin" presStyleLbl="node1" presStyleIdx="0" presStyleCnt="4"/>
      <dgm:spPr/>
    </dgm:pt>
    <dgm:pt modelId="{F654BAFC-0F8D-4DAE-936C-1FE52F7F8C59}" type="pres">
      <dgm:prSet presAssocID="{725EC498-3EC9-473A-8B70-589AAE1A65EC}" presName="parentText" presStyleLbl="node1" presStyleIdx="1" presStyleCnt="4">
        <dgm:presLayoutVars>
          <dgm:chMax val="0"/>
          <dgm:bulletEnabled val="1"/>
        </dgm:presLayoutVars>
      </dgm:prSet>
      <dgm:spPr/>
    </dgm:pt>
    <dgm:pt modelId="{F3935191-8538-46AC-BDB0-88B1B92095B1}" type="pres">
      <dgm:prSet presAssocID="{725EC498-3EC9-473A-8B70-589AAE1A65EC}" presName="negativeSpace" presStyleCnt="0"/>
      <dgm:spPr/>
    </dgm:pt>
    <dgm:pt modelId="{AEAD7E12-3B79-441F-9D72-C24E5235D1D6}" type="pres">
      <dgm:prSet presAssocID="{725EC498-3EC9-473A-8B70-589AAE1A65EC}" presName="childText" presStyleLbl="conFgAcc1" presStyleIdx="1" presStyleCnt="4">
        <dgm:presLayoutVars>
          <dgm:bulletEnabled val="1"/>
        </dgm:presLayoutVars>
      </dgm:prSet>
      <dgm:spPr/>
    </dgm:pt>
    <dgm:pt modelId="{ED5DD375-4257-4B02-BB55-C2B09EE3B4B7}" type="pres">
      <dgm:prSet presAssocID="{F4944AFA-DFE1-40CA-A8CC-F24B5B608C57}" presName="spaceBetweenRectangles" presStyleCnt="0"/>
      <dgm:spPr/>
    </dgm:pt>
    <dgm:pt modelId="{39E5CB96-B6A3-4AD0-B9BB-F59933C2DD2B}" type="pres">
      <dgm:prSet presAssocID="{9E4173B8-B1EF-46D6-940B-8DEB0E0137EC}" presName="parentLin" presStyleCnt="0"/>
      <dgm:spPr/>
    </dgm:pt>
    <dgm:pt modelId="{647080D1-C977-4E3D-8B11-915D20AA9E64}" type="pres">
      <dgm:prSet presAssocID="{9E4173B8-B1EF-46D6-940B-8DEB0E0137EC}" presName="parentLeftMargin" presStyleLbl="node1" presStyleIdx="1" presStyleCnt="4"/>
      <dgm:spPr/>
    </dgm:pt>
    <dgm:pt modelId="{028D855F-97FF-46FE-B38A-8EC5179C2AF0}" type="pres">
      <dgm:prSet presAssocID="{9E4173B8-B1EF-46D6-940B-8DEB0E0137EC}" presName="parentText" presStyleLbl="node1" presStyleIdx="2" presStyleCnt="4">
        <dgm:presLayoutVars>
          <dgm:chMax val="0"/>
          <dgm:bulletEnabled val="1"/>
        </dgm:presLayoutVars>
      </dgm:prSet>
      <dgm:spPr/>
    </dgm:pt>
    <dgm:pt modelId="{B23ED9B4-CDB4-45A2-842B-1A65DC4E497C}" type="pres">
      <dgm:prSet presAssocID="{9E4173B8-B1EF-46D6-940B-8DEB0E0137EC}" presName="negativeSpace" presStyleCnt="0"/>
      <dgm:spPr/>
    </dgm:pt>
    <dgm:pt modelId="{7EA71719-1745-4DAD-A460-735E6ED2F7D9}" type="pres">
      <dgm:prSet presAssocID="{9E4173B8-B1EF-46D6-940B-8DEB0E0137EC}" presName="childText" presStyleLbl="conFgAcc1" presStyleIdx="2" presStyleCnt="4">
        <dgm:presLayoutVars>
          <dgm:bulletEnabled val="1"/>
        </dgm:presLayoutVars>
      </dgm:prSet>
      <dgm:spPr/>
    </dgm:pt>
    <dgm:pt modelId="{B5E6EE61-C425-4ADF-9E29-56FDEFDF9820}" type="pres">
      <dgm:prSet presAssocID="{B4F3AF0C-4D0F-4760-BEF6-1B83E483FB99}" presName="spaceBetweenRectangles" presStyleCnt="0"/>
      <dgm:spPr/>
    </dgm:pt>
    <dgm:pt modelId="{CFF22120-20AC-454B-93EB-76D219A69C5C}" type="pres">
      <dgm:prSet presAssocID="{C28FE615-DCE0-400D-B0B7-18DCEED20B48}" presName="parentLin" presStyleCnt="0"/>
      <dgm:spPr/>
    </dgm:pt>
    <dgm:pt modelId="{F5AEEE2B-1D8D-4246-AAC9-A37671EDC6C9}" type="pres">
      <dgm:prSet presAssocID="{C28FE615-DCE0-400D-B0B7-18DCEED20B48}" presName="parentLeftMargin" presStyleLbl="node1" presStyleIdx="2" presStyleCnt="4"/>
      <dgm:spPr/>
    </dgm:pt>
    <dgm:pt modelId="{A98CE33E-4560-41E6-A14B-DDF3DDFAFDB9}" type="pres">
      <dgm:prSet presAssocID="{C28FE615-DCE0-400D-B0B7-18DCEED20B48}" presName="parentText" presStyleLbl="node1" presStyleIdx="3" presStyleCnt="4">
        <dgm:presLayoutVars>
          <dgm:chMax val="0"/>
          <dgm:bulletEnabled val="1"/>
        </dgm:presLayoutVars>
      </dgm:prSet>
      <dgm:spPr/>
    </dgm:pt>
    <dgm:pt modelId="{DB39F754-42A2-4DF6-9FAA-D1F41E1F8F3E}" type="pres">
      <dgm:prSet presAssocID="{C28FE615-DCE0-400D-B0B7-18DCEED20B48}" presName="negativeSpace" presStyleCnt="0"/>
      <dgm:spPr/>
    </dgm:pt>
    <dgm:pt modelId="{25254716-0D61-4013-9045-A442926616B2}" type="pres">
      <dgm:prSet presAssocID="{C28FE615-DCE0-400D-B0B7-18DCEED20B48}" presName="childText" presStyleLbl="conFgAcc1" presStyleIdx="3" presStyleCnt="4">
        <dgm:presLayoutVars>
          <dgm:bulletEnabled val="1"/>
        </dgm:presLayoutVars>
      </dgm:prSet>
      <dgm:spPr/>
    </dgm:pt>
  </dgm:ptLst>
  <dgm:cxnLst>
    <dgm:cxn modelId="{A6C0E505-31C9-4E08-8454-020BD3AA5E16}" type="presOf" srcId="{4488BAA9-033F-4940-A25B-885EC35A6FE6}" destId="{22811E04-EED3-4702-B566-3CBAC103284E}" srcOrd="1" destOrd="0" presId="urn:microsoft.com/office/officeart/2005/8/layout/list1"/>
    <dgm:cxn modelId="{36667209-B661-4070-8C6F-F2F02256710C}" srcId="{725EC498-3EC9-473A-8B70-589AAE1A65EC}" destId="{B6E31B29-A635-4581-B2FE-C48F61D55E6F}" srcOrd="0" destOrd="0" parTransId="{464DBFDF-FE44-4D97-8A1E-27FC1851518E}" sibTransId="{A785A11A-E6C3-4AE3-B950-1B317DA46DFB}"/>
    <dgm:cxn modelId="{2E7F020E-30B6-4E31-AEFD-F23714BDCE76}" type="presOf" srcId="{111CB991-A493-4EEC-AC2E-117ACADC77E1}" destId="{25254716-0D61-4013-9045-A442926616B2}" srcOrd="0" destOrd="0" presId="urn:microsoft.com/office/officeart/2005/8/layout/list1"/>
    <dgm:cxn modelId="{8973E61C-C1C5-4D17-A131-FE4E59AC9A99}" type="presOf" srcId="{725EC498-3EC9-473A-8B70-589AAE1A65EC}" destId="{F654BAFC-0F8D-4DAE-936C-1FE52F7F8C59}" srcOrd="1" destOrd="0" presId="urn:microsoft.com/office/officeart/2005/8/layout/list1"/>
    <dgm:cxn modelId="{49AD4B2A-73D8-4456-A04A-5EF1B0C5AC4A}" srcId="{57FD52C6-DDCA-4E4E-8B74-96163AF49898}" destId="{725EC498-3EC9-473A-8B70-589AAE1A65EC}" srcOrd="1" destOrd="0" parTransId="{A8B0E7E8-78AE-485E-BFE4-ECE57575260A}" sibTransId="{F4944AFA-DFE1-40CA-A8CC-F24B5B608C57}"/>
    <dgm:cxn modelId="{7A1C5369-4893-49D4-801B-A26F66B1F411}" srcId="{57FD52C6-DDCA-4E4E-8B74-96163AF49898}" destId="{C28FE615-DCE0-400D-B0B7-18DCEED20B48}" srcOrd="3" destOrd="0" parTransId="{CF705206-F84D-4CEE-8101-93DBD5178DBF}" sibTransId="{18D2235A-ACA4-415E-99C5-2A9891191033}"/>
    <dgm:cxn modelId="{89D6836C-AA55-489B-A6F7-83731811EDAC}" type="presOf" srcId="{C28FE615-DCE0-400D-B0B7-18DCEED20B48}" destId="{F5AEEE2B-1D8D-4246-AAC9-A37671EDC6C9}" srcOrd="0" destOrd="0" presId="urn:microsoft.com/office/officeart/2005/8/layout/list1"/>
    <dgm:cxn modelId="{2525F84C-F951-45CE-98EE-D2FA585F1CAF}" srcId="{57FD52C6-DDCA-4E4E-8B74-96163AF49898}" destId="{9E4173B8-B1EF-46D6-940B-8DEB0E0137EC}" srcOrd="2" destOrd="0" parTransId="{97413477-30CE-46C3-B97B-51A92409AA4D}" sibTransId="{B4F3AF0C-4D0F-4760-BEF6-1B83E483FB99}"/>
    <dgm:cxn modelId="{D8F1974E-3435-4F9E-ADB3-ED44487E4E9E}" srcId="{9E4173B8-B1EF-46D6-940B-8DEB0E0137EC}" destId="{0430C3EA-13E3-453A-8B10-F2E309DD8832}" srcOrd="0" destOrd="0" parTransId="{47D8FCBB-1327-4C87-899A-242508AEC6D1}" sibTransId="{42386242-2F8A-45A1-B619-976152C8AF52}"/>
    <dgm:cxn modelId="{708D1651-A7C8-42CE-B5B2-9D4A58719621}" type="presOf" srcId="{57FD52C6-DDCA-4E4E-8B74-96163AF49898}" destId="{0278BA09-AA35-4B14-9727-E320BA62023C}" srcOrd="0" destOrd="0" presId="urn:microsoft.com/office/officeart/2005/8/layout/list1"/>
    <dgm:cxn modelId="{8FD4EB72-53A0-41DD-BC1B-0D96A884B3FE}" type="presOf" srcId="{0430C3EA-13E3-453A-8B10-F2E309DD8832}" destId="{7EA71719-1745-4DAD-A460-735E6ED2F7D9}" srcOrd="0" destOrd="0" presId="urn:microsoft.com/office/officeart/2005/8/layout/list1"/>
    <dgm:cxn modelId="{E7B51E58-3903-469C-88F4-3BF39AA71BB2}" srcId="{57FD52C6-DDCA-4E4E-8B74-96163AF49898}" destId="{4488BAA9-033F-4940-A25B-885EC35A6FE6}" srcOrd="0" destOrd="0" parTransId="{B0E17468-B9FD-4B04-BBCC-73DA123B2D17}" sibTransId="{A0CAF65A-9594-4DC9-B15B-1A95C7C90F0A}"/>
    <dgm:cxn modelId="{11252180-F74E-4B36-B7E1-59B13E45181B}" type="presOf" srcId="{B6E31B29-A635-4581-B2FE-C48F61D55E6F}" destId="{AEAD7E12-3B79-441F-9D72-C24E5235D1D6}" srcOrd="0" destOrd="0" presId="urn:microsoft.com/office/officeart/2005/8/layout/list1"/>
    <dgm:cxn modelId="{71B80992-D309-4213-8B8F-84EC9CA5EA36}" type="presOf" srcId="{4488BAA9-033F-4940-A25B-885EC35A6FE6}" destId="{AAD96766-800F-4D67-8657-B6C57CC0080C}" srcOrd="0" destOrd="0" presId="urn:microsoft.com/office/officeart/2005/8/layout/list1"/>
    <dgm:cxn modelId="{D9FB85B7-F521-4A2E-B9D3-404232D72903}" type="presOf" srcId="{9E4173B8-B1EF-46D6-940B-8DEB0E0137EC}" destId="{028D855F-97FF-46FE-B38A-8EC5179C2AF0}" srcOrd="1" destOrd="0" presId="urn:microsoft.com/office/officeart/2005/8/layout/list1"/>
    <dgm:cxn modelId="{F17C48C3-ECE4-46D6-9EAC-3B08ACD90ED0}" type="presOf" srcId="{9E4173B8-B1EF-46D6-940B-8DEB0E0137EC}" destId="{647080D1-C977-4E3D-8B11-915D20AA9E64}" srcOrd="0" destOrd="0" presId="urn:microsoft.com/office/officeart/2005/8/layout/list1"/>
    <dgm:cxn modelId="{5EF47CC4-7A4B-4F14-A3A0-227CD62A16DA}" type="presOf" srcId="{C28FE615-DCE0-400D-B0B7-18DCEED20B48}" destId="{A98CE33E-4560-41E6-A14B-DDF3DDFAFDB9}" srcOrd="1" destOrd="0" presId="urn:microsoft.com/office/officeart/2005/8/layout/list1"/>
    <dgm:cxn modelId="{55EA9DDF-207E-4247-B7B5-6C294C4A44C5}" type="presOf" srcId="{725EC498-3EC9-473A-8B70-589AAE1A65EC}" destId="{FAD7F546-4CAB-4FEC-AB0A-07E1C3A11083}" srcOrd="0" destOrd="0" presId="urn:microsoft.com/office/officeart/2005/8/layout/list1"/>
    <dgm:cxn modelId="{812A4BE1-C6D4-46CA-93BF-7BB76AEBA690}" srcId="{C28FE615-DCE0-400D-B0B7-18DCEED20B48}" destId="{111CB991-A493-4EEC-AC2E-117ACADC77E1}" srcOrd="0" destOrd="0" parTransId="{C53950CE-71C9-495F-B481-01D52E39F9C1}" sibTransId="{D0C3F7CC-7EDC-495F-A0F9-DBB75D12A852}"/>
    <dgm:cxn modelId="{503BD37B-DDDB-40A1-A9DC-9B4872F2002F}" type="presParOf" srcId="{0278BA09-AA35-4B14-9727-E320BA62023C}" destId="{4BA863D4-C606-46D5-A525-9CF084921BE3}" srcOrd="0" destOrd="0" presId="urn:microsoft.com/office/officeart/2005/8/layout/list1"/>
    <dgm:cxn modelId="{D365EBAA-884D-4781-8463-1C6547826CF7}" type="presParOf" srcId="{4BA863D4-C606-46D5-A525-9CF084921BE3}" destId="{AAD96766-800F-4D67-8657-B6C57CC0080C}" srcOrd="0" destOrd="0" presId="urn:microsoft.com/office/officeart/2005/8/layout/list1"/>
    <dgm:cxn modelId="{E336306B-46F9-4AD4-B683-50F0668CA9F6}" type="presParOf" srcId="{4BA863D4-C606-46D5-A525-9CF084921BE3}" destId="{22811E04-EED3-4702-B566-3CBAC103284E}" srcOrd="1" destOrd="0" presId="urn:microsoft.com/office/officeart/2005/8/layout/list1"/>
    <dgm:cxn modelId="{8723A0CF-EF90-4F00-BD6B-F64F5E2BBC20}" type="presParOf" srcId="{0278BA09-AA35-4B14-9727-E320BA62023C}" destId="{16F14CBC-A508-4806-823E-659DBF969EF9}" srcOrd="1" destOrd="0" presId="urn:microsoft.com/office/officeart/2005/8/layout/list1"/>
    <dgm:cxn modelId="{54FCB98F-9547-4BE0-91DE-B20942F9197F}" type="presParOf" srcId="{0278BA09-AA35-4B14-9727-E320BA62023C}" destId="{D88417AF-921E-41C2-9A48-ECB293252483}" srcOrd="2" destOrd="0" presId="urn:microsoft.com/office/officeart/2005/8/layout/list1"/>
    <dgm:cxn modelId="{893E5991-7FA4-4CEB-81FF-58F24BEF47FB}" type="presParOf" srcId="{0278BA09-AA35-4B14-9727-E320BA62023C}" destId="{61C31B86-6321-4DB2-BAF9-0857990CE7DB}" srcOrd="3" destOrd="0" presId="urn:microsoft.com/office/officeart/2005/8/layout/list1"/>
    <dgm:cxn modelId="{02728465-1FA7-469C-BCA0-57EA2F95A160}" type="presParOf" srcId="{0278BA09-AA35-4B14-9727-E320BA62023C}" destId="{754BE7C5-0D11-4126-A239-F68FA51707B8}" srcOrd="4" destOrd="0" presId="urn:microsoft.com/office/officeart/2005/8/layout/list1"/>
    <dgm:cxn modelId="{63AA9668-0932-4E1C-99EA-C186FA2B35EF}" type="presParOf" srcId="{754BE7C5-0D11-4126-A239-F68FA51707B8}" destId="{FAD7F546-4CAB-4FEC-AB0A-07E1C3A11083}" srcOrd="0" destOrd="0" presId="urn:microsoft.com/office/officeart/2005/8/layout/list1"/>
    <dgm:cxn modelId="{5A2AE1AB-3E9C-47A7-A05D-DAB53905D9E6}" type="presParOf" srcId="{754BE7C5-0D11-4126-A239-F68FA51707B8}" destId="{F654BAFC-0F8D-4DAE-936C-1FE52F7F8C59}" srcOrd="1" destOrd="0" presId="urn:microsoft.com/office/officeart/2005/8/layout/list1"/>
    <dgm:cxn modelId="{5E1C9A56-05DA-428E-A52A-689419893DB8}" type="presParOf" srcId="{0278BA09-AA35-4B14-9727-E320BA62023C}" destId="{F3935191-8538-46AC-BDB0-88B1B92095B1}" srcOrd="5" destOrd="0" presId="urn:microsoft.com/office/officeart/2005/8/layout/list1"/>
    <dgm:cxn modelId="{BF0E0AD0-8A5C-4C99-827B-FA469C3EB1BA}" type="presParOf" srcId="{0278BA09-AA35-4B14-9727-E320BA62023C}" destId="{AEAD7E12-3B79-441F-9D72-C24E5235D1D6}" srcOrd="6" destOrd="0" presId="urn:microsoft.com/office/officeart/2005/8/layout/list1"/>
    <dgm:cxn modelId="{DA940874-FDC3-47D3-81B5-76751A324DBB}" type="presParOf" srcId="{0278BA09-AA35-4B14-9727-E320BA62023C}" destId="{ED5DD375-4257-4B02-BB55-C2B09EE3B4B7}" srcOrd="7" destOrd="0" presId="urn:microsoft.com/office/officeart/2005/8/layout/list1"/>
    <dgm:cxn modelId="{8B75143A-A0A2-4A83-A906-2531B82CA53E}" type="presParOf" srcId="{0278BA09-AA35-4B14-9727-E320BA62023C}" destId="{39E5CB96-B6A3-4AD0-B9BB-F59933C2DD2B}" srcOrd="8" destOrd="0" presId="urn:microsoft.com/office/officeart/2005/8/layout/list1"/>
    <dgm:cxn modelId="{72DA74AA-7B96-4B59-AF34-0C3F5A233380}" type="presParOf" srcId="{39E5CB96-B6A3-4AD0-B9BB-F59933C2DD2B}" destId="{647080D1-C977-4E3D-8B11-915D20AA9E64}" srcOrd="0" destOrd="0" presId="urn:microsoft.com/office/officeart/2005/8/layout/list1"/>
    <dgm:cxn modelId="{388FCC59-59B7-46A0-99BB-C521DB3127D7}" type="presParOf" srcId="{39E5CB96-B6A3-4AD0-B9BB-F59933C2DD2B}" destId="{028D855F-97FF-46FE-B38A-8EC5179C2AF0}" srcOrd="1" destOrd="0" presId="urn:microsoft.com/office/officeart/2005/8/layout/list1"/>
    <dgm:cxn modelId="{8EF5BE16-F1CA-46BB-858C-A49B4CDD0479}" type="presParOf" srcId="{0278BA09-AA35-4B14-9727-E320BA62023C}" destId="{B23ED9B4-CDB4-45A2-842B-1A65DC4E497C}" srcOrd="9" destOrd="0" presId="urn:microsoft.com/office/officeart/2005/8/layout/list1"/>
    <dgm:cxn modelId="{1E0E8ADE-4466-44C0-BAB1-CD24231C113F}" type="presParOf" srcId="{0278BA09-AA35-4B14-9727-E320BA62023C}" destId="{7EA71719-1745-4DAD-A460-735E6ED2F7D9}" srcOrd="10" destOrd="0" presId="urn:microsoft.com/office/officeart/2005/8/layout/list1"/>
    <dgm:cxn modelId="{51F45BE3-24F9-4FBD-91AA-3C4C319D16A2}" type="presParOf" srcId="{0278BA09-AA35-4B14-9727-E320BA62023C}" destId="{B5E6EE61-C425-4ADF-9E29-56FDEFDF9820}" srcOrd="11" destOrd="0" presId="urn:microsoft.com/office/officeart/2005/8/layout/list1"/>
    <dgm:cxn modelId="{30F92A92-E284-403B-9B73-40B673B68A0C}" type="presParOf" srcId="{0278BA09-AA35-4B14-9727-E320BA62023C}" destId="{CFF22120-20AC-454B-93EB-76D219A69C5C}" srcOrd="12" destOrd="0" presId="urn:microsoft.com/office/officeart/2005/8/layout/list1"/>
    <dgm:cxn modelId="{2E567E33-8C34-43A9-BF32-C8240214AB43}" type="presParOf" srcId="{CFF22120-20AC-454B-93EB-76D219A69C5C}" destId="{F5AEEE2B-1D8D-4246-AAC9-A37671EDC6C9}" srcOrd="0" destOrd="0" presId="urn:microsoft.com/office/officeart/2005/8/layout/list1"/>
    <dgm:cxn modelId="{FB600136-CE7E-48D6-9029-8F58C2526A86}" type="presParOf" srcId="{CFF22120-20AC-454B-93EB-76D219A69C5C}" destId="{A98CE33E-4560-41E6-A14B-DDF3DDFAFDB9}" srcOrd="1" destOrd="0" presId="urn:microsoft.com/office/officeart/2005/8/layout/list1"/>
    <dgm:cxn modelId="{CF60C92C-C466-4BC0-94A8-3BE04B41B474}" type="presParOf" srcId="{0278BA09-AA35-4B14-9727-E320BA62023C}" destId="{DB39F754-42A2-4DF6-9FAA-D1F41E1F8F3E}" srcOrd="13" destOrd="0" presId="urn:microsoft.com/office/officeart/2005/8/layout/list1"/>
    <dgm:cxn modelId="{BE9A442F-D7DE-40C2-A8C3-526EFB7794F2}" type="presParOf" srcId="{0278BA09-AA35-4B14-9727-E320BA62023C}" destId="{25254716-0D61-4013-9045-A442926616B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818B0-2624-49AD-987A-A50D87E5FA04}">
      <dsp:nvSpPr>
        <dsp:cNvPr id="0" name=""/>
        <dsp:cNvSpPr/>
      </dsp:nvSpPr>
      <dsp:spPr>
        <a:xfrm>
          <a:off x="0" y="28730"/>
          <a:ext cx="4697730" cy="133372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byte-code verification before the execution takes place, therefore the program becomes unable to jump to a malicious or undefined instruction or to make a type error at the instruction level.</a:t>
          </a:r>
        </a:p>
      </dsp:txBody>
      <dsp:txXfrm>
        <a:off x="65107" y="93837"/>
        <a:ext cx="4567516" cy="1203512"/>
      </dsp:txXfrm>
    </dsp:sp>
    <dsp:sp modelId="{393F1B33-5553-4202-AC5A-7F2E2424A673}">
      <dsp:nvSpPr>
        <dsp:cNvPr id="0" name=""/>
        <dsp:cNvSpPr/>
      </dsp:nvSpPr>
      <dsp:spPr>
        <a:xfrm>
          <a:off x="0" y="1399897"/>
          <a:ext cx="4697730" cy="1333726"/>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automatic bounds checking of arrays null checking of references verification of casts prevents the program from making any type errors.</a:t>
          </a:r>
        </a:p>
      </dsp:txBody>
      <dsp:txXfrm>
        <a:off x="65107" y="1465004"/>
        <a:ext cx="4567516" cy="1203512"/>
      </dsp:txXfrm>
    </dsp:sp>
    <dsp:sp modelId="{3D8EB7CE-BE0F-4AD0-8D8F-7454B17C5828}">
      <dsp:nvSpPr>
        <dsp:cNvPr id="0" name=""/>
        <dsp:cNvSpPr/>
      </dsp:nvSpPr>
      <dsp:spPr>
        <a:xfrm>
          <a:off x="0" y="2771063"/>
          <a:ext cx="4697730" cy="1333726"/>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Whenever a new code is being loaded, run-time security checks take place. The usage of security manager and class loader makes it easy for the Java run-time to avoid any arbitrary code from executing by mediating access to the system resources and preventing the program from loading or generating any arbitrary code at run-time.</a:t>
          </a:r>
        </a:p>
      </dsp:txBody>
      <dsp:txXfrm>
        <a:off x="65107" y="2836170"/>
        <a:ext cx="4567516" cy="1203512"/>
      </dsp:txXfrm>
    </dsp:sp>
    <dsp:sp modelId="{B5FC2E5D-1488-493D-91A0-2F5C24D25299}">
      <dsp:nvSpPr>
        <dsp:cNvPr id="0" name=""/>
        <dsp:cNvSpPr/>
      </dsp:nvSpPr>
      <dsp:spPr>
        <a:xfrm>
          <a:off x="0" y="4142230"/>
          <a:ext cx="4697730" cy="1333726"/>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Java provides library level safety.</a:t>
          </a:r>
        </a:p>
      </dsp:txBody>
      <dsp:txXfrm>
        <a:off x="65107" y="4207337"/>
        <a:ext cx="4567516" cy="12035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039F2-93CE-46CA-AFE8-4AAA7F7BE6FB}">
      <dsp:nvSpPr>
        <dsp:cNvPr id="0" name=""/>
        <dsp:cNvSpPr/>
      </dsp:nvSpPr>
      <dsp:spPr>
        <a:xfrm>
          <a:off x="738477" y="1037662"/>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C56B08-31C2-4546-9ED7-F506C6BE7CF6}">
      <dsp:nvSpPr>
        <dsp:cNvPr id="0" name=""/>
        <dsp:cNvSpPr/>
      </dsp:nvSpPr>
      <dsp:spPr>
        <a:xfrm>
          <a:off x="78583"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Data Types in Java</a:t>
          </a:r>
          <a:r>
            <a:rPr lang="en-US" sz="1200" kern="1200"/>
            <a:t> are defined as specifiers that allocate different sizes and types of values that can be stored in the variable or an identifier. </a:t>
          </a:r>
        </a:p>
      </dsp:txBody>
      <dsp:txXfrm>
        <a:off x="78583" y="2435142"/>
        <a:ext cx="2399612" cy="720000"/>
      </dsp:txXfrm>
    </dsp:sp>
    <dsp:sp modelId="{2989AA4D-EE3F-41D2-AEDF-7D931A5C7856}">
      <dsp:nvSpPr>
        <dsp:cNvPr id="0" name=""/>
        <dsp:cNvSpPr/>
      </dsp:nvSpPr>
      <dsp:spPr>
        <a:xfrm>
          <a:off x="3558022" y="1037662"/>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63C4BB-B086-442D-AA83-7D357CF630C8}">
      <dsp:nvSpPr>
        <dsp:cNvPr id="0" name=""/>
        <dsp:cNvSpPr/>
      </dsp:nvSpPr>
      <dsp:spPr>
        <a:xfrm>
          <a:off x="2898129"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Java has a rich set of data types. </a:t>
          </a:r>
        </a:p>
      </dsp:txBody>
      <dsp:txXfrm>
        <a:off x="2898129" y="2435142"/>
        <a:ext cx="2399612" cy="720000"/>
      </dsp:txXfrm>
    </dsp:sp>
    <dsp:sp modelId="{BD2137AB-3E92-4B43-AC96-7240EAEE683E}">
      <dsp:nvSpPr>
        <dsp:cNvPr id="0" name=""/>
        <dsp:cNvSpPr/>
      </dsp:nvSpPr>
      <dsp:spPr>
        <a:xfrm>
          <a:off x="6377567" y="1037662"/>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A48B27-2130-47C4-8279-A492D0D5E365}">
      <dsp:nvSpPr>
        <dsp:cNvPr id="0" name=""/>
        <dsp:cNvSpPr/>
      </dsp:nvSpPr>
      <dsp:spPr>
        <a:xfrm>
          <a:off x="5717674"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Data types in Java can be divided into two parts.</a:t>
          </a:r>
        </a:p>
      </dsp:txBody>
      <dsp:txXfrm>
        <a:off x="5717674" y="2435142"/>
        <a:ext cx="2399612"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2A7AE-15F8-400D-988D-095413747D22}">
      <dsp:nvSpPr>
        <dsp:cNvPr id="0" name=""/>
        <dsp:cNvSpPr/>
      </dsp:nvSpPr>
      <dsp:spPr>
        <a:xfrm>
          <a:off x="0" y="146000"/>
          <a:ext cx="4697730" cy="257034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Java also provides increment and decrement operators: ++ and -- respectively. ++ increases the value of the operand by </a:t>
          </a:r>
          <a:r>
            <a:rPr lang="en-US" sz="2500" b="1" kern="1200"/>
            <a:t>1</a:t>
          </a:r>
          <a:r>
            <a:rPr lang="en-US" sz="2500" kern="1200"/>
            <a:t>, while -- decrease it by </a:t>
          </a:r>
          <a:r>
            <a:rPr lang="en-US" sz="2500" b="1" kern="1200"/>
            <a:t>1.</a:t>
          </a:r>
          <a:endParaRPr lang="en-US" sz="2500" kern="1200"/>
        </a:p>
      </dsp:txBody>
      <dsp:txXfrm>
        <a:off x="125474" y="271474"/>
        <a:ext cx="4446782" cy="2319395"/>
      </dsp:txXfrm>
    </dsp:sp>
    <dsp:sp modelId="{F596CEA4-60E4-45CA-896A-6922C13D89DC}">
      <dsp:nvSpPr>
        <dsp:cNvPr id="0" name=""/>
        <dsp:cNvSpPr/>
      </dsp:nvSpPr>
      <dsp:spPr>
        <a:xfrm>
          <a:off x="0" y="2788343"/>
          <a:ext cx="4697730" cy="2570343"/>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 programming (Java, C, C++, JavaScript etc.), the increment operator ++ increases the value of a variable by 1. Similarly, the decrement operator -- decreases the value of a variable by 1.</a:t>
          </a:r>
        </a:p>
      </dsp:txBody>
      <dsp:txXfrm>
        <a:off x="125474" y="2913817"/>
        <a:ext cx="4446782" cy="23193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2032C-90A6-4CB1-8582-3D0C0F0E536C}">
      <dsp:nvSpPr>
        <dsp:cNvPr id="0" name=""/>
        <dsp:cNvSpPr/>
      </dsp:nvSpPr>
      <dsp:spPr>
        <a:xfrm>
          <a:off x="0" y="3953880"/>
          <a:ext cx="4867132" cy="129775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The -- operator works in a similar way to the ++ operator except -- decreases the value by 1.</a:t>
          </a:r>
        </a:p>
      </dsp:txBody>
      <dsp:txXfrm>
        <a:off x="0" y="3953880"/>
        <a:ext cx="4867132" cy="1297751"/>
      </dsp:txXfrm>
    </dsp:sp>
    <dsp:sp modelId="{F128D142-C991-4356-A433-BCA2916EF1FC}">
      <dsp:nvSpPr>
        <dsp:cNvPr id="0" name=""/>
        <dsp:cNvSpPr/>
      </dsp:nvSpPr>
      <dsp:spPr>
        <a:xfrm rot="10800000">
          <a:off x="0" y="1977404"/>
          <a:ext cx="4867132" cy="1995942"/>
        </a:xfrm>
        <a:prstGeom prst="upArrowCallou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If you use the ++ operator as a postfix like: var++, the original value of var is returned first; then var is incremented by 1.</a:t>
          </a:r>
        </a:p>
      </dsp:txBody>
      <dsp:txXfrm rot="10800000">
        <a:off x="0" y="1977404"/>
        <a:ext cx="4867132" cy="1296903"/>
      </dsp:txXfrm>
    </dsp:sp>
    <dsp:sp modelId="{FCC16715-E626-4079-BA4D-DEB0CB3FC3A8}">
      <dsp:nvSpPr>
        <dsp:cNvPr id="0" name=""/>
        <dsp:cNvSpPr/>
      </dsp:nvSpPr>
      <dsp:spPr>
        <a:xfrm rot="10800000">
          <a:off x="0" y="928"/>
          <a:ext cx="4867132" cy="1995942"/>
        </a:xfrm>
        <a:prstGeom prst="upArrowCallou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If you use the ++ operator as a prefix like: ++var, the value of var is incremented by 1; then it returns the value.</a:t>
          </a:r>
        </a:p>
      </dsp:txBody>
      <dsp:txXfrm rot="10800000">
        <a:off x="0" y="928"/>
        <a:ext cx="4867132" cy="12969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36773-CF85-425B-AF21-36545BFBCF36}">
      <dsp:nvSpPr>
        <dsp:cNvPr id="0" name=""/>
        <dsp:cNvSpPr/>
      </dsp:nvSpPr>
      <dsp:spPr>
        <a:xfrm>
          <a:off x="0" y="2492"/>
          <a:ext cx="4869656"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7C0ED3-0BB0-465B-9BB4-C69A8DF213BB}">
      <dsp:nvSpPr>
        <dsp:cNvPr id="0" name=""/>
        <dsp:cNvSpPr/>
      </dsp:nvSpPr>
      <dsp:spPr>
        <a:xfrm>
          <a:off x="0" y="2492"/>
          <a:ext cx="4869656"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print() - It prints string inside the quotes.</a:t>
          </a:r>
        </a:p>
      </dsp:txBody>
      <dsp:txXfrm>
        <a:off x="0" y="2492"/>
        <a:ext cx="4869656" cy="1700138"/>
      </dsp:txXfrm>
    </dsp:sp>
    <dsp:sp modelId="{9C2B1939-537A-4DD6-B354-B4FACFDA7D8B}">
      <dsp:nvSpPr>
        <dsp:cNvPr id="0" name=""/>
        <dsp:cNvSpPr/>
      </dsp:nvSpPr>
      <dsp:spPr>
        <a:xfrm>
          <a:off x="0" y="1702630"/>
          <a:ext cx="4869656"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44E6C3-CA27-4881-AE1B-4D775BF15016}">
      <dsp:nvSpPr>
        <dsp:cNvPr id="0" name=""/>
        <dsp:cNvSpPr/>
      </dsp:nvSpPr>
      <dsp:spPr>
        <a:xfrm>
          <a:off x="0" y="1702630"/>
          <a:ext cx="4869656"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println() - It prints string inside the quotes similar like print() method. Then the cursor moves to the beginning of the next line.</a:t>
          </a:r>
        </a:p>
      </dsp:txBody>
      <dsp:txXfrm>
        <a:off x="0" y="1702630"/>
        <a:ext cx="4869656" cy="1700138"/>
      </dsp:txXfrm>
    </dsp:sp>
    <dsp:sp modelId="{DEE7EF00-B1F1-4C60-8897-F668C1747916}">
      <dsp:nvSpPr>
        <dsp:cNvPr id="0" name=""/>
        <dsp:cNvSpPr/>
      </dsp:nvSpPr>
      <dsp:spPr>
        <a:xfrm>
          <a:off x="0" y="3402769"/>
          <a:ext cx="4869656"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2B1518-CE5F-42B4-AEB6-663264E3F92C}">
      <dsp:nvSpPr>
        <dsp:cNvPr id="0" name=""/>
        <dsp:cNvSpPr/>
      </dsp:nvSpPr>
      <dsp:spPr>
        <a:xfrm>
          <a:off x="0" y="3402769"/>
          <a:ext cx="4869656"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printf() - It provides string formatting (similar to printf in C/C++ programming).</a:t>
          </a:r>
        </a:p>
      </dsp:txBody>
      <dsp:txXfrm>
        <a:off x="0" y="3402769"/>
        <a:ext cx="4869656" cy="170013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377E4-52B0-423A-9DE1-4F861631EC1A}">
      <dsp:nvSpPr>
        <dsp:cNvPr id="0" name=""/>
        <dsp:cNvSpPr/>
      </dsp:nvSpPr>
      <dsp:spPr>
        <a:xfrm>
          <a:off x="493" y="249939"/>
          <a:ext cx="1925729" cy="115543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Java provides different ways to get input from the user.</a:t>
          </a:r>
        </a:p>
      </dsp:txBody>
      <dsp:txXfrm>
        <a:off x="493" y="249939"/>
        <a:ext cx="1925729" cy="1155437"/>
      </dsp:txXfrm>
    </dsp:sp>
    <dsp:sp modelId="{85B1B808-C6E7-40C2-85D8-9E5CC02910D7}">
      <dsp:nvSpPr>
        <dsp:cNvPr id="0" name=""/>
        <dsp:cNvSpPr/>
      </dsp:nvSpPr>
      <dsp:spPr>
        <a:xfrm>
          <a:off x="2118796" y="249939"/>
          <a:ext cx="1925729" cy="1155437"/>
        </a:xfrm>
        <a:prstGeom prst="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 order to use the object of Scanner, we need to import java.util.Scanner package.</a:t>
          </a:r>
        </a:p>
      </dsp:txBody>
      <dsp:txXfrm>
        <a:off x="2118796" y="249939"/>
        <a:ext cx="1925729" cy="1155437"/>
      </dsp:txXfrm>
    </dsp:sp>
    <dsp:sp modelId="{C3272A3A-05A4-4EC4-AF00-8A604B1694AE}">
      <dsp:nvSpPr>
        <dsp:cNvPr id="0" name=""/>
        <dsp:cNvSpPr/>
      </dsp:nvSpPr>
      <dsp:spPr>
        <a:xfrm>
          <a:off x="493" y="1597950"/>
          <a:ext cx="1925729" cy="1155437"/>
        </a:xfrm>
        <a:prstGeom prst="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import java.util.Scanner;</a:t>
          </a:r>
        </a:p>
      </dsp:txBody>
      <dsp:txXfrm>
        <a:off x="493" y="1597950"/>
        <a:ext cx="1925729" cy="1155437"/>
      </dsp:txXfrm>
    </dsp:sp>
    <dsp:sp modelId="{0A0CCEAE-6E71-4EA7-9374-E9E443F635C8}">
      <dsp:nvSpPr>
        <dsp:cNvPr id="0" name=""/>
        <dsp:cNvSpPr/>
      </dsp:nvSpPr>
      <dsp:spPr>
        <a:xfrm>
          <a:off x="2118796" y="1597950"/>
          <a:ext cx="1925729" cy="1155437"/>
        </a:xfrm>
        <a:prstGeom prst="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Then, we need to create an object of the Scanner class. </a:t>
          </a:r>
        </a:p>
      </dsp:txBody>
      <dsp:txXfrm>
        <a:off x="2118796" y="1597950"/>
        <a:ext cx="1925729" cy="1155437"/>
      </dsp:txXfrm>
    </dsp:sp>
    <dsp:sp modelId="{90C66C22-1B19-4F4E-A58A-C4EF164AA326}">
      <dsp:nvSpPr>
        <dsp:cNvPr id="0" name=""/>
        <dsp:cNvSpPr/>
      </dsp:nvSpPr>
      <dsp:spPr>
        <a:xfrm>
          <a:off x="1059645" y="2945960"/>
          <a:ext cx="1925729" cy="1155437"/>
        </a:xfrm>
        <a:prstGeom prst="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We can use the object to take input from the user.</a:t>
          </a:r>
        </a:p>
      </dsp:txBody>
      <dsp:txXfrm>
        <a:off x="1059645" y="2945960"/>
        <a:ext cx="1925729" cy="115543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3723A-67BA-41CD-9EC4-D4AAABA712ED}">
      <dsp:nvSpPr>
        <dsp:cNvPr id="0" name=""/>
        <dsp:cNvSpPr/>
      </dsp:nvSpPr>
      <dsp:spPr>
        <a:xfrm>
          <a:off x="0" y="85278"/>
          <a:ext cx="4697730" cy="173964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we have created an object named input of the Scanner class. We then call the nextInt() method of the Scanner class to get an integer input from the user.</a:t>
          </a:r>
        </a:p>
      </dsp:txBody>
      <dsp:txXfrm>
        <a:off x="84922" y="170200"/>
        <a:ext cx="4527886" cy="1569799"/>
      </dsp:txXfrm>
    </dsp:sp>
    <dsp:sp modelId="{40E8F0F7-1ADD-4CB3-B0D6-BE5A85B42D4F}">
      <dsp:nvSpPr>
        <dsp:cNvPr id="0" name=""/>
        <dsp:cNvSpPr/>
      </dsp:nvSpPr>
      <dsp:spPr>
        <a:xfrm>
          <a:off x="0" y="1882522"/>
          <a:ext cx="4697730" cy="1739643"/>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Similarly, we can use nextLong(), nextFloat(), nextDouble(), and next() methods to get long, float, double, and string input respectively from the user.</a:t>
          </a:r>
        </a:p>
      </dsp:txBody>
      <dsp:txXfrm>
        <a:off x="84922" y="1967444"/>
        <a:ext cx="4527886" cy="1569799"/>
      </dsp:txXfrm>
    </dsp:sp>
    <dsp:sp modelId="{72F4165F-E23D-4582-8104-0F466F5FE69A}">
      <dsp:nvSpPr>
        <dsp:cNvPr id="0" name=""/>
        <dsp:cNvSpPr/>
      </dsp:nvSpPr>
      <dsp:spPr>
        <a:xfrm>
          <a:off x="0" y="3679765"/>
          <a:ext cx="4697730" cy="1739643"/>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Note</a:t>
          </a:r>
          <a:r>
            <a:rPr lang="en-US" sz="2000" kern="1200"/>
            <a:t>: We have used the close() method to close the object. It is recommended to close the scanner object once the input is taken.</a:t>
          </a:r>
          <a:br>
            <a:rPr lang="en-US" sz="2000" kern="1200"/>
          </a:br>
          <a:endParaRPr lang="en-US" sz="2000" kern="1200"/>
        </a:p>
      </dsp:txBody>
      <dsp:txXfrm>
        <a:off x="84922" y="3764687"/>
        <a:ext cx="4527886" cy="156979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2A0CB-199D-4158-84FA-4B7187AEF995}">
      <dsp:nvSpPr>
        <dsp:cNvPr id="0" name=""/>
        <dsp:cNvSpPr/>
      </dsp:nvSpPr>
      <dsp:spPr>
        <a:xfrm>
          <a:off x="0" y="389236"/>
          <a:ext cx="4697730" cy="92137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4596" tIns="270764" rIns="36459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A Java expression consists of variables, operators, literals, and method calls. To know more about method calls, visit Java methods.</a:t>
          </a:r>
        </a:p>
      </dsp:txBody>
      <dsp:txXfrm>
        <a:off x="0" y="389236"/>
        <a:ext cx="4697730" cy="921375"/>
      </dsp:txXfrm>
    </dsp:sp>
    <dsp:sp modelId="{0CEC7016-F0F1-4111-B9A1-E335C474287F}">
      <dsp:nvSpPr>
        <dsp:cNvPr id="0" name=""/>
        <dsp:cNvSpPr/>
      </dsp:nvSpPr>
      <dsp:spPr>
        <a:xfrm>
          <a:off x="234886" y="197356"/>
          <a:ext cx="3288411"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577850">
            <a:lnSpc>
              <a:spcPct val="90000"/>
            </a:lnSpc>
            <a:spcBef>
              <a:spcPct val="0"/>
            </a:spcBef>
            <a:spcAft>
              <a:spcPct val="35000"/>
            </a:spcAft>
            <a:buNone/>
          </a:pPr>
          <a:r>
            <a:rPr lang="en-US" sz="1300" kern="1200"/>
            <a:t>Java Expressions</a:t>
          </a:r>
        </a:p>
      </dsp:txBody>
      <dsp:txXfrm>
        <a:off x="253620" y="216090"/>
        <a:ext cx="3250943" cy="346292"/>
      </dsp:txXfrm>
    </dsp:sp>
    <dsp:sp modelId="{788BB3FB-C313-4AE5-A0E4-0B324DAC9340}">
      <dsp:nvSpPr>
        <dsp:cNvPr id="0" name=""/>
        <dsp:cNvSpPr/>
      </dsp:nvSpPr>
      <dsp:spPr>
        <a:xfrm>
          <a:off x="0" y="1572691"/>
          <a:ext cx="4697730" cy="552825"/>
        </a:xfrm>
        <a:prstGeom prst="rect">
          <a:avLst/>
        </a:prstGeom>
        <a:solidFill>
          <a:schemeClr val="lt1">
            <a:alpha val="90000"/>
            <a:hueOff val="0"/>
            <a:satOff val="0"/>
            <a:lumOff val="0"/>
            <a:alphaOff val="0"/>
          </a:schemeClr>
        </a:solidFill>
        <a:ln w="25400" cap="flat" cmpd="sng" algn="ctr">
          <a:solidFill>
            <a:schemeClr val="accent2">
              <a:hueOff val="1170380"/>
              <a:satOff val="-1460"/>
              <a:lumOff val="3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4596" tIns="270764" rIns="36459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In Java, each statement is a complete unit of execution.</a:t>
          </a:r>
        </a:p>
      </dsp:txBody>
      <dsp:txXfrm>
        <a:off x="0" y="1572691"/>
        <a:ext cx="4697730" cy="552825"/>
      </dsp:txXfrm>
    </dsp:sp>
    <dsp:sp modelId="{DD35507F-2363-4D58-8DB9-E114E9DBA68E}">
      <dsp:nvSpPr>
        <dsp:cNvPr id="0" name=""/>
        <dsp:cNvSpPr/>
      </dsp:nvSpPr>
      <dsp:spPr>
        <a:xfrm>
          <a:off x="234886" y="1380811"/>
          <a:ext cx="3288411" cy="383760"/>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577850">
            <a:lnSpc>
              <a:spcPct val="90000"/>
            </a:lnSpc>
            <a:spcBef>
              <a:spcPct val="0"/>
            </a:spcBef>
            <a:spcAft>
              <a:spcPct val="35000"/>
            </a:spcAft>
            <a:buNone/>
          </a:pPr>
          <a:r>
            <a:rPr lang="en-US" sz="1300" kern="1200"/>
            <a:t>Java Statements</a:t>
          </a:r>
        </a:p>
      </dsp:txBody>
      <dsp:txXfrm>
        <a:off x="253620" y="1399545"/>
        <a:ext cx="3250943" cy="346292"/>
      </dsp:txXfrm>
    </dsp:sp>
    <dsp:sp modelId="{2DB6114C-4D7B-4755-9BA6-3246E57BA916}">
      <dsp:nvSpPr>
        <dsp:cNvPr id="0" name=""/>
        <dsp:cNvSpPr/>
      </dsp:nvSpPr>
      <dsp:spPr>
        <a:xfrm>
          <a:off x="0" y="2387596"/>
          <a:ext cx="4697730" cy="921375"/>
        </a:xfrm>
        <a:prstGeom prst="rect">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4596" tIns="270764" rIns="36459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We can convert an expression into a statement by terminating the expression with a ;. These are known as expression statements.</a:t>
          </a:r>
        </a:p>
      </dsp:txBody>
      <dsp:txXfrm>
        <a:off x="0" y="2387596"/>
        <a:ext cx="4697730" cy="921375"/>
      </dsp:txXfrm>
    </dsp:sp>
    <dsp:sp modelId="{C224C752-C1E1-43AF-A472-C34D6F9037A4}">
      <dsp:nvSpPr>
        <dsp:cNvPr id="0" name=""/>
        <dsp:cNvSpPr/>
      </dsp:nvSpPr>
      <dsp:spPr>
        <a:xfrm>
          <a:off x="234886" y="2195716"/>
          <a:ext cx="3288411" cy="38376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577850">
            <a:lnSpc>
              <a:spcPct val="90000"/>
            </a:lnSpc>
            <a:spcBef>
              <a:spcPct val="0"/>
            </a:spcBef>
            <a:spcAft>
              <a:spcPct val="35000"/>
            </a:spcAft>
            <a:buNone/>
          </a:pPr>
          <a:r>
            <a:rPr lang="en-US" sz="1300" kern="1200"/>
            <a:t>Expression statements</a:t>
          </a:r>
        </a:p>
      </dsp:txBody>
      <dsp:txXfrm>
        <a:off x="253620" y="2214450"/>
        <a:ext cx="3250943" cy="346292"/>
      </dsp:txXfrm>
    </dsp:sp>
    <dsp:sp modelId="{299AA6D8-07AA-4F0A-8E40-76796DDE878F}">
      <dsp:nvSpPr>
        <dsp:cNvPr id="0" name=""/>
        <dsp:cNvSpPr/>
      </dsp:nvSpPr>
      <dsp:spPr>
        <a:xfrm>
          <a:off x="0" y="3571051"/>
          <a:ext cx="4697730" cy="737100"/>
        </a:xfrm>
        <a:prstGeom prst="rect">
          <a:avLst/>
        </a:prstGeom>
        <a:solidFill>
          <a:schemeClr val="lt1">
            <a:alpha val="90000"/>
            <a:hueOff val="0"/>
            <a:satOff val="0"/>
            <a:lumOff val="0"/>
            <a:alphaOff val="0"/>
          </a:schemeClr>
        </a:solidFill>
        <a:ln w="25400" cap="flat" cmpd="sng" algn="ctr">
          <a:solidFill>
            <a:schemeClr val="accent2">
              <a:hueOff val="3511139"/>
              <a:satOff val="-4379"/>
              <a:lumOff val="10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4596" tIns="270764" rIns="36459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In Java, declaration statements are used for declaring variables.</a:t>
          </a:r>
        </a:p>
      </dsp:txBody>
      <dsp:txXfrm>
        <a:off x="0" y="3571051"/>
        <a:ext cx="4697730" cy="737100"/>
      </dsp:txXfrm>
    </dsp:sp>
    <dsp:sp modelId="{82416D31-A4E6-4507-91D2-CB4977B006A0}">
      <dsp:nvSpPr>
        <dsp:cNvPr id="0" name=""/>
        <dsp:cNvSpPr/>
      </dsp:nvSpPr>
      <dsp:spPr>
        <a:xfrm>
          <a:off x="234886" y="3379171"/>
          <a:ext cx="3288411" cy="383760"/>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577850">
            <a:lnSpc>
              <a:spcPct val="90000"/>
            </a:lnSpc>
            <a:spcBef>
              <a:spcPct val="0"/>
            </a:spcBef>
            <a:spcAft>
              <a:spcPct val="35000"/>
            </a:spcAft>
            <a:buNone/>
          </a:pPr>
          <a:r>
            <a:rPr lang="en-US" sz="1300" kern="1200"/>
            <a:t>Declaration Statements</a:t>
          </a:r>
        </a:p>
      </dsp:txBody>
      <dsp:txXfrm>
        <a:off x="253620" y="3397905"/>
        <a:ext cx="3250943" cy="346292"/>
      </dsp:txXfrm>
    </dsp:sp>
    <dsp:sp modelId="{BA740DDD-7109-4759-9113-E8D0E8B33F29}">
      <dsp:nvSpPr>
        <dsp:cNvPr id="0" name=""/>
        <dsp:cNvSpPr/>
      </dsp:nvSpPr>
      <dsp:spPr>
        <a:xfrm>
          <a:off x="0" y="4570231"/>
          <a:ext cx="4697730" cy="737100"/>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4596" tIns="270764" rIns="36459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A block is a group of statements (zero or more) that is enclosed in curly braces { }</a:t>
          </a:r>
        </a:p>
      </dsp:txBody>
      <dsp:txXfrm>
        <a:off x="0" y="4570231"/>
        <a:ext cx="4697730" cy="737100"/>
      </dsp:txXfrm>
    </dsp:sp>
    <dsp:sp modelId="{7F0CAC0C-E060-428B-8F73-CB54EB25CE6E}">
      <dsp:nvSpPr>
        <dsp:cNvPr id="0" name=""/>
        <dsp:cNvSpPr/>
      </dsp:nvSpPr>
      <dsp:spPr>
        <a:xfrm>
          <a:off x="234886" y="4378351"/>
          <a:ext cx="3288411" cy="38376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577850">
            <a:lnSpc>
              <a:spcPct val="90000"/>
            </a:lnSpc>
            <a:spcBef>
              <a:spcPct val="0"/>
            </a:spcBef>
            <a:spcAft>
              <a:spcPct val="35000"/>
            </a:spcAft>
            <a:buNone/>
          </a:pPr>
          <a:r>
            <a:rPr lang="en-US" sz="1300" kern="1200"/>
            <a:t>Java Blocks</a:t>
          </a:r>
        </a:p>
      </dsp:txBody>
      <dsp:txXfrm>
        <a:off x="253620" y="4397085"/>
        <a:ext cx="3250943" cy="3462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912B-F2D0-4EB0-8C0C-46A199E01372}">
      <dsp:nvSpPr>
        <dsp:cNvPr id="0" name=""/>
        <dsp:cNvSpPr/>
      </dsp:nvSpPr>
      <dsp:spPr>
        <a:xfrm>
          <a:off x="493" y="923944"/>
          <a:ext cx="1925729" cy="115543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 Java, we have an </a:t>
          </a:r>
          <a:r>
            <a:rPr lang="en-US" sz="1000" b="1" kern="1200"/>
            <a:t>if...else...if</a:t>
          </a:r>
          <a:r>
            <a:rPr lang="en-US" sz="1000" kern="1200"/>
            <a:t> ladder, that can be used to execute one block of code among multiple other blocks.</a:t>
          </a:r>
        </a:p>
      </dsp:txBody>
      <dsp:txXfrm>
        <a:off x="493" y="923944"/>
        <a:ext cx="1925729" cy="1155437"/>
      </dsp:txXfrm>
    </dsp:sp>
    <dsp:sp modelId="{ABB43E20-E6B9-492A-8E3B-50FE2A057904}">
      <dsp:nvSpPr>
        <dsp:cNvPr id="0" name=""/>
        <dsp:cNvSpPr/>
      </dsp:nvSpPr>
      <dsp:spPr>
        <a:xfrm>
          <a:off x="2118796" y="923944"/>
          <a:ext cx="1925729" cy="1155437"/>
        </a:xfrm>
        <a:prstGeom prst="rect">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Here, if statements are executed from the top towards the bottom. When the test condition is true, codes inside the body of that if block is executed. And, program control jumps outside the </a:t>
          </a:r>
          <a:r>
            <a:rPr lang="en-US" sz="1000" b="1" kern="1200"/>
            <a:t>if...else...if</a:t>
          </a:r>
          <a:r>
            <a:rPr lang="en-US" sz="1000" kern="1200"/>
            <a:t> ladder.</a:t>
          </a:r>
        </a:p>
      </dsp:txBody>
      <dsp:txXfrm>
        <a:off x="2118796" y="923944"/>
        <a:ext cx="1925729" cy="1155437"/>
      </dsp:txXfrm>
    </dsp:sp>
    <dsp:sp modelId="{08BF7D38-3F77-4AAE-8152-55C95A2E3D53}">
      <dsp:nvSpPr>
        <dsp:cNvPr id="0" name=""/>
        <dsp:cNvSpPr/>
      </dsp:nvSpPr>
      <dsp:spPr>
        <a:xfrm>
          <a:off x="493" y="2271955"/>
          <a:ext cx="1925729" cy="1155437"/>
        </a:xfrm>
        <a:prstGeom prst="rect">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If all test expressions are false, codes inside the body of else are executed.</a:t>
          </a:r>
        </a:p>
      </dsp:txBody>
      <dsp:txXfrm>
        <a:off x="493" y="2271955"/>
        <a:ext cx="1925729" cy="1155437"/>
      </dsp:txXfrm>
    </dsp:sp>
    <dsp:sp modelId="{DA6B7454-345E-4FBC-91EF-E30A800AB2CB}">
      <dsp:nvSpPr>
        <dsp:cNvPr id="0" name=""/>
        <dsp:cNvSpPr/>
      </dsp:nvSpPr>
      <dsp:spPr>
        <a:xfrm>
          <a:off x="2118796" y="2271955"/>
          <a:ext cx="1925729" cy="1155437"/>
        </a:xfrm>
        <a:prstGeom prst="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Note: Java provides a special operator called ternary operator, which is a kind of shorthand notation of if...else...if statement. To learn about the ternary operator, visit Java Ternary Operator.</a:t>
          </a:r>
        </a:p>
      </dsp:txBody>
      <dsp:txXfrm>
        <a:off x="2118796" y="2271955"/>
        <a:ext cx="1925729" cy="115543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7617B-4A64-43B9-ACEB-1217483015F8}">
      <dsp:nvSpPr>
        <dsp:cNvPr id="0" name=""/>
        <dsp:cNvSpPr/>
      </dsp:nvSpPr>
      <dsp:spPr>
        <a:xfrm>
          <a:off x="0" y="2492"/>
          <a:ext cx="4869656"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19D0C0-4610-45F5-A71F-06046CA3F2FF}">
      <dsp:nvSpPr>
        <dsp:cNvPr id="0" name=""/>
        <dsp:cNvSpPr/>
      </dsp:nvSpPr>
      <dsp:spPr>
        <a:xfrm>
          <a:off x="0" y="2492"/>
          <a:ext cx="4869656"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In Java, it is also possible to use if.. else statements inside an if... else statement.</a:t>
          </a:r>
        </a:p>
      </dsp:txBody>
      <dsp:txXfrm>
        <a:off x="0" y="2492"/>
        <a:ext cx="4869656" cy="1700138"/>
      </dsp:txXfrm>
    </dsp:sp>
    <dsp:sp modelId="{5980F8DC-A0A0-4D40-B27D-18AB526A25B3}">
      <dsp:nvSpPr>
        <dsp:cNvPr id="0" name=""/>
        <dsp:cNvSpPr/>
      </dsp:nvSpPr>
      <dsp:spPr>
        <a:xfrm>
          <a:off x="0" y="1702630"/>
          <a:ext cx="4869656"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DA6D07-2319-4E54-9A24-33F04E51D238}">
      <dsp:nvSpPr>
        <dsp:cNvPr id="0" name=""/>
        <dsp:cNvSpPr/>
      </dsp:nvSpPr>
      <dsp:spPr>
        <a:xfrm>
          <a:off x="0" y="1702630"/>
          <a:ext cx="4869656"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It's called the nested if...else statement.</a:t>
          </a:r>
        </a:p>
      </dsp:txBody>
      <dsp:txXfrm>
        <a:off x="0" y="1702630"/>
        <a:ext cx="4869656" cy="1700138"/>
      </dsp:txXfrm>
    </dsp:sp>
    <dsp:sp modelId="{53E37490-4D25-4AE6-93FB-988EA250A8A1}">
      <dsp:nvSpPr>
        <dsp:cNvPr id="0" name=""/>
        <dsp:cNvSpPr/>
      </dsp:nvSpPr>
      <dsp:spPr>
        <a:xfrm>
          <a:off x="0" y="3402769"/>
          <a:ext cx="4869656"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9DB972-6BA2-4579-A4E3-2CDC72888123}">
      <dsp:nvSpPr>
        <dsp:cNvPr id="0" name=""/>
        <dsp:cNvSpPr/>
      </dsp:nvSpPr>
      <dsp:spPr>
        <a:xfrm>
          <a:off x="0" y="3402769"/>
          <a:ext cx="4869656"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Here's a program to find the largest of </a:t>
          </a:r>
          <a:r>
            <a:rPr lang="en-US" sz="3000" b="1" kern="1200"/>
            <a:t>3</a:t>
          </a:r>
          <a:r>
            <a:rPr lang="en-US" sz="3000" kern="1200"/>
            <a:t> numbers using the nested if...else statement.</a:t>
          </a:r>
        </a:p>
      </dsp:txBody>
      <dsp:txXfrm>
        <a:off x="0" y="3402769"/>
        <a:ext cx="4869656" cy="170013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3CB44-2D87-4DC4-BE5A-A4AD4B15C45B}">
      <dsp:nvSpPr>
        <dsp:cNvPr id="0" name=""/>
        <dsp:cNvSpPr/>
      </dsp:nvSpPr>
      <dsp:spPr>
        <a:xfrm>
          <a:off x="0" y="58373"/>
          <a:ext cx="4697730" cy="264069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The break statement is used to terminate the </a:t>
          </a:r>
          <a:r>
            <a:rPr lang="en-US" sz="3700" b="1" kern="1200"/>
            <a:t>switch-case</a:t>
          </a:r>
          <a:r>
            <a:rPr lang="en-US" sz="3700" kern="1200"/>
            <a:t> statement. </a:t>
          </a:r>
        </a:p>
      </dsp:txBody>
      <dsp:txXfrm>
        <a:off x="128908" y="187281"/>
        <a:ext cx="4439914" cy="2382874"/>
      </dsp:txXfrm>
    </dsp:sp>
    <dsp:sp modelId="{35192AA6-4310-4BD6-94F7-7F0B09A33F30}">
      <dsp:nvSpPr>
        <dsp:cNvPr id="0" name=""/>
        <dsp:cNvSpPr/>
      </dsp:nvSpPr>
      <dsp:spPr>
        <a:xfrm>
          <a:off x="0" y="2805623"/>
          <a:ext cx="4697730" cy="264069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If break is not used, all the cases after the matching case are also executed.</a:t>
          </a:r>
        </a:p>
      </dsp:txBody>
      <dsp:txXfrm>
        <a:off x="128908" y="2934531"/>
        <a:ext cx="4439914" cy="23828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209CA-53B3-4760-913A-7682DECC5C46}">
      <dsp:nvSpPr>
        <dsp:cNvPr id="0" name=""/>
        <dsp:cNvSpPr/>
      </dsp:nvSpPr>
      <dsp:spPr>
        <a:xfrm>
          <a:off x="3424617" y="1361"/>
          <a:ext cx="1346636" cy="1346636"/>
        </a:xfrm>
        <a:prstGeom prst="downArrow">
          <a:avLst>
            <a:gd name="adj1" fmla="val 50000"/>
            <a:gd name="adj2" fmla="val 35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Process API updates in Java 9</a:t>
          </a:r>
        </a:p>
      </dsp:txBody>
      <dsp:txXfrm>
        <a:off x="3761276" y="1361"/>
        <a:ext cx="673318" cy="1110975"/>
      </dsp:txXfrm>
    </dsp:sp>
    <dsp:sp modelId="{D465B82C-847E-41DE-9924-80FEA0432402}">
      <dsp:nvSpPr>
        <dsp:cNvPr id="0" name=""/>
        <dsp:cNvSpPr/>
      </dsp:nvSpPr>
      <dsp:spPr>
        <a:xfrm rot="3600000">
          <a:off x="4655865" y="712223"/>
          <a:ext cx="1346636" cy="1346636"/>
        </a:xfrm>
        <a:prstGeom prst="downArrow">
          <a:avLst>
            <a:gd name="adj1" fmla="val 50000"/>
            <a:gd name="adj2" fmla="val 35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HTTP/2 client in Java 9</a:t>
          </a:r>
        </a:p>
      </dsp:txBody>
      <dsp:txXfrm rot="-5400000">
        <a:off x="4875740" y="989966"/>
        <a:ext cx="1110975" cy="673318"/>
      </dsp:txXfrm>
    </dsp:sp>
    <dsp:sp modelId="{7803C11A-39B7-4894-845C-CA9031A1F358}">
      <dsp:nvSpPr>
        <dsp:cNvPr id="0" name=""/>
        <dsp:cNvSpPr/>
      </dsp:nvSpPr>
      <dsp:spPr>
        <a:xfrm rot="7200000">
          <a:off x="4655865" y="2133945"/>
          <a:ext cx="1346636" cy="1346636"/>
        </a:xfrm>
        <a:prstGeom prst="downArrow">
          <a:avLst>
            <a:gd name="adj1" fmla="val 50000"/>
            <a:gd name="adj2" fmla="val 35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Java Shell Scripting (Read-Eval-Print-Loop) in Java 9</a:t>
          </a:r>
        </a:p>
      </dsp:txBody>
      <dsp:txXfrm rot="-5400000">
        <a:off x="4875740" y="2529519"/>
        <a:ext cx="1110975" cy="673318"/>
      </dsp:txXfrm>
    </dsp:sp>
    <dsp:sp modelId="{841699C3-14BC-4879-B925-1CD2F7ACDB4F}">
      <dsp:nvSpPr>
        <dsp:cNvPr id="0" name=""/>
        <dsp:cNvSpPr/>
      </dsp:nvSpPr>
      <dsp:spPr>
        <a:xfrm rot="10800000">
          <a:off x="3424617" y="2844807"/>
          <a:ext cx="1346636" cy="1346636"/>
        </a:xfrm>
        <a:prstGeom prst="downArrow">
          <a:avLst>
            <a:gd name="adj1" fmla="val 50000"/>
            <a:gd name="adj2" fmla="val 35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Multi-release JAR files feature in Java 9</a:t>
          </a:r>
        </a:p>
      </dsp:txBody>
      <dsp:txXfrm rot="10800000">
        <a:off x="3761276" y="3080468"/>
        <a:ext cx="673318" cy="1110975"/>
      </dsp:txXfrm>
    </dsp:sp>
    <dsp:sp modelId="{9B031392-B562-4470-959D-9102F74320A0}">
      <dsp:nvSpPr>
        <dsp:cNvPr id="0" name=""/>
        <dsp:cNvSpPr/>
      </dsp:nvSpPr>
      <dsp:spPr>
        <a:xfrm rot="14400000">
          <a:off x="2193369" y="2133945"/>
          <a:ext cx="1346636" cy="1346636"/>
        </a:xfrm>
        <a:prstGeom prst="downArrow">
          <a:avLst>
            <a:gd name="adj1" fmla="val 50000"/>
            <a:gd name="adj2" fmla="val 35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More Concurrency Updates feature in Java 9</a:t>
          </a:r>
        </a:p>
      </dsp:txBody>
      <dsp:txXfrm rot="5400000">
        <a:off x="2209156" y="2529519"/>
        <a:ext cx="1110975" cy="673318"/>
      </dsp:txXfrm>
    </dsp:sp>
    <dsp:sp modelId="{4D58905A-7AD7-4382-A8DC-25037B205C48}">
      <dsp:nvSpPr>
        <dsp:cNvPr id="0" name=""/>
        <dsp:cNvSpPr/>
      </dsp:nvSpPr>
      <dsp:spPr>
        <a:xfrm rot="18000000">
          <a:off x="2193369" y="712223"/>
          <a:ext cx="1346636" cy="1346636"/>
        </a:xfrm>
        <a:prstGeom prst="downArrow">
          <a:avLst>
            <a:gd name="adj1" fmla="val 50000"/>
            <a:gd name="adj2" fmla="val 35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Project Jigsaw in Java 9</a:t>
          </a:r>
        </a:p>
      </dsp:txBody>
      <dsp:txXfrm rot="5400000">
        <a:off x="2209156" y="989966"/>
        <a:ext cx="1110975" cy="67331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9A7AF-A950-418A-B39F-E10A8663940E}">
      <dsp:nvSpPr>
        <dsp:cNvPr id="0" name=""/>
        <dsp:cNvSpPr/>
      </dsp:nvSpPr>
      <dsp:spPr>
        <a:xfrm>
          <a:off x="493" y="249939"/>
          <a:ext cx="1925729" cy="115543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Java for loop is used to run a block of code for a certain number of times. </a:t>
          </a:r>
        </a:p>
      </dsp:txBody>
      <dsp:txXfrm>
        <a:off x="493" y="249939"/>
        <a:ext cx="1925729" cy="1155437"/>
      </dsp:txXfrm>
    </dsp:sp>
    <dsp:sp modelId="{1CCB0D54-0B0D-460F-90AE-53851A38388E}">
      <dsp:nvSpPr>
        <dsp:cNvPr id="0" name=""/>
        <dsp:cNvSpPr/>
      </dsp:nvSpPr>
      <dsp:spPr>
        <a:xfrm>
          <a:off x="2118796" y="249939"/>
          <a:ext cx="1925729" cy="115543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 </a:t>
          </a:r>
          <a:r>
            <a:rPr lang="en-US" sz="1100" b="1" kern="1200"/>
            <a:t>initialExpression</a:t>
          </a:r>
          <a:r>
            <a:rPr lang="en-US" sz="1100" kern="1200"/>
            <a:t> initializes and/or declares variables and executes only once.</a:t>
          </a:r>
        </a:p>
      </dsp:txBody>
      <dsp:txXfrm>
        <a:off x="2118796" y="249939"/>
        <a:ext cx="1925729" cy="1155437"/>
      </dsp:txXfrm>
    </dsp:sp>
    <dsp:sp modelId="{010A1CC7-D6F5-49D2-860A-45F10434F12A}">
      <dsp:nvSpPr>
        <dsp:cNvPr id="0" name=""/>
        <dsp:cNvSpPr/>
      </dsp:nvSpPr>
      <dsp:spPr>
        <a:xfrm>
          <a:off x="493" y="1597950"/>
          <a:ext cx="1925729" cy="115543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 </a:t>
          </a:r>
          <a:r>
            <a:rPr lang="en-US" sz="1100" b="1" kern="1200"/>
            <a:t>condition</a:t>
          </a:r>
          <a:r>
            <a:rPr lang="en-US" sz="1100" kern="1200"/>
            <a:t> is evaluated. If the </a:t>
          </a:r>
          <a:r>
            <a:rPr lang="en-US" sz="1100" b="1" kern="1200"/>
            <a:t>condition</a:t>
          </a:r>
          <a:r>
            <a:rPr lang="en-US" sz="1100" kern="1200"/>
            <a:t> is true, the body of the for loop is executed.</a:t>
          </a:r>
        </a:p>
      </dsp:txBody>
      <dsp:txXfrm>
        <a:off x="493" y="1597950"/>
        <a:ext cx="1925729" cy="1155437"/>
      </dsp:txXfrm>
    </dsp:sp>
    <dsp:sp modelId="{68D01E04-0D68-4096-883D-2EE8972B28C3}">
      <dsp:nvSpPr>
        <dsp:cNvPr id="0" name=""/>
        <dsp:cNvSpPr/>
      </dsp:nvSpPr>
      <dsp:spPr>
        <a:xfrm>
          <a:off x="2118796" y="1597950"/>
          <a:ext cx="1925729" cy="115543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 </a:t>
          </a:r>
          <a:r>
            <a:rPr lang="en-US" sz="1100" b="1" kern="1200"/>
            <a:t>updateExpression</a:t>
          </a:r>
          <a:r>
            <a:rPr lang="en-US" sz="1100" kern="1200"/>
            <a:t> updates the value of </a:t>
          </a:r>
          <a:r>
            <a:rPr lang="en-US" sz="1100" b="1" kern="1200"/>
            <a:t>initialExpression</a:t>
          </a:r>
          <a:r>
            <a:rPr lang="en-US" sz="1100" kern="1200"/>
            <a:t>.</a:t>
          </a:r>
        </a:p>
      </dsp:txBody>
      <dsp:txXfrm>
        <a:off x="2118796" y="1597950"/>
        <a:ext cx="1925729" cy="1155437"/>
      </dsp:txXfrm>
    </dsp:sp>
    <dsp:sp modelId="{A3A65BC2-C2C3-4848-AE9D-B85904E4887C}">
      <dsp:nvSpPr>
        <dsp:cNvPr id="0" name=""/>
        <dsp:cNvSpPr/>
      </dsp:nvSpPr>
      <dsp:spPr>
        <a:xfrm>
          <a:off x="1059645" y="2945960"/>
          <a:ext cx="1925729" cy="115543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 </a:t>
          </a:r>
          <a:r>
            <a:rPr lang="en-US" sz="1100" b="1" kern="1200"/>
            <a:t>condition</a:t>
          </a:r>
          <a:r>
            <a:rPr lang="en-US" sz="1100" kern="1200"/>
            <a:t> is evaluated again. The process continues until the </a:t>
          </a:r>
          <a:r>
            <a:rPr lang="en-US" sz="1100" b="1" kern="1200"/>
            <a:t>condition</a:t>
          </a:r>
          <a:r>
            <a:rPr lang="en-US" sz="1100" kern="1200"/>
            <a:t> is false.</a:t>
          </a:r>
        </a:p>
      </dsp:txBody>
      <dsp:txXfrm>
        <a:off x="1059645" y="2945960"/>
        <a:ext cx="1925729" cy="115543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8D21B-ACC3-47D4-9841-2BFD3312242D}">
      <dsp:nvSpPr>
        <dsp:cNvPr id="0" name=""/>
        <dsp:cNvSpPr/>
      </dsp:nvSpPr>
      <dsp:spPr>
        <a:xfrm>
          <a:off x="884935" y="296402"/>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AD482-5602-4652-A9E3-4323EA7BAF62}">
      <dsp:nvSpPr>
        <dsp:cNvPr id="0" name=""/>
        <dsp:cNvSpPr/>
      </dsp:nvSpPr>
      <dsp:spPr>
        <a:xfrm>
          <a:off x="1352935"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CFEF3-A1DF-4165-A33A-807C4EAC9014}">
      <dsp:nvSpPr>
        <dsp:cNvPr id="0" name=""/>
        <dsp:cNvSpPr/>
      </dsp:nvSpPr>
      <dsp:spPr>
        <a:xfrm>
          <a:off x="182935"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Display Sum of n Natural Numbers</a:t>
          </a:r>
        </a:p>
      </dsp:txBody>
      <dsp:txXfrm>
        <a:off x="182935" y="3176402"/>
        <a:ext cx="3600000" cy="720000"/>
      </dsp:txXfrm>
    </dsp:sp>
    <dsp:sp modelId="{4BEEF754-876A-4AD3-8044-D5EABA9D077F}">
      <dsp:nvSpPr>
        <dsp:cNvPr id="0" name=""/>
        <dsp:cNvSpPr/>
      </dsp:nvSpPr>
      <dsp:spPr>
        <a:xfrm>
          <a:off x="5114935" y="296402"/>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FE976-D968-4756-AA13-961C72ACE954}">
      <dsp:nvSpPr>
        <dsp:cNvPr id="0" name=""/>
        <dsp:cNvSpPr/>
      </dsp:nvSpPr>
      <dsp:spPr>
        <a:xfrm>
          <a:off x="5582935"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F4ABF4-20BE-4C54-A9C7-A748E822DE3E}">
      <dsp:nvSpPr>
        <dsp:cNvPr id="0" name=""/>
        <dsp:cNvSpPr/>
      </dsp:nvSpPr>
      <dsp:spPr>
        <a:xfrm>
          <a:off x="4412935"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Display numbers from 1 to 5</a:t>
          </a:r>
        </a:p>
      </dsp:txBody>
      <dsp:txXfrm>
        <a:off x="4412935" y="3176402"/>
        <a:ext cx="360000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81FD3-0375-41AF-8BA4-59465AA7CE57}">
      <dsp:nvSpPr>
        <dsp:cNvPr id="0" name=""/>
        <dsp:cNvSpPr/>
      </dsp:nvSpPr>
      <dsp:spPr>
        <a:xfrm>
          <a:off x="0" y="708097"/>
          <a:ext cx="78867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C5A52B-5DAA-4F68-96F3-FF7A47FF74BA}">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3870E2-7BF1-4BD7-B45C-D51573C2BCB4}">
      <dsp:nvSpPr>
        <dsp:cNvPr id="0" name=""/>
        <dsp:cNvSpPr/>
      </dsp:nvSpPr>
      <dsp:spPr>
        <a:xfrm>
          <a:off x="1509882" y="708097"/>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Here, the output of both programs is the same. However, the </a:t>
          </a:r>
          <a:r>
            <a:rPr lang="en-US" sz="2400" b="1" kern="1200"/>
            <a:t>for-each</a:t>
          </a:r>
          <a:r>
            <a:rPr lang="en-US" sz="2400" kern="1200"/>
            <a:t> loop is easier to write and understand.</a:t>
          </a:r>
        </a:p>
      </dsp:txBody>
      <dsp:txXfrm>
        <a:off x="1509882" y="708097"/>
        <a:ext cx="6376817" cy="1307257"/>
      </dsp:txXfrm>
    </dsp:sp>
    <dsp:sp modelId="{667ABD5F-92B0-408B-907D-FDE4DE62E3EA}">
      <dsp:nvSpPr>
        <dsp:cNvPr id="0" name=""/>
        <dsp:cNvSpPr/>
      </dsp:nvSpPr>
      <dsp:spPr>
        <a:xfrm>
          <a:off x="0" y="2342169"/>
          <a:ext cx="78867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D240E-FDC8-4DA7-8C3C-0A3CA28FE0F4}">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5DE253-A7EE-4AEF-A2A8-5A558A84B4E5}">
      <dsp:nvSpPr>
        <dsp:cNvPr id="0" name=""/>
        <dsp:cNvSpPr/>
      </dsp:nvSpPr>
      <dsp:spPr>
        <a:xfrm>
          <a:off x="1509882" y="2342169"/>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This is why the </a:t>
          </a:r>
          <a:r>
            <a:rPr lang="en-US" sz="2400" b="1" kern="1200"/>
            <a:t>for-each</a:t>
          </a:r>
          <a:r>
            <a:rPr lang="en-US" sz="2400" kern="1200"/>
            <a:t> loop is preferred over the </a:t>
          </a:r>
          <a:r>
            <a:rPr lang="en-US" sz="2400" b="1" kern="1200"/>
            <a:t>for</a:t>
          </a:r>
          <a:r>
            <a:rPr lang="en-US" sz="2400" kern="1200"/>
            <a:t> loop when working with arrays and collections.</a:t>
          </a:r>
        </a:p>
      </dsp:txBody>
      <dsp:txXfrm>
        <a:off x="1509882" y="2342169"/>
        <a:ext cx="6376817" cy="130725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79C42-45B9-4156-880E-7A863F3E6B97}">
      <dsp:nvSpPr>
        <dsp:cNvPr id="0" name=""/>
        <dsp:cNvSpPr/>
      </dsp:nvSpPr>
      <dsp:spPr>
        <a:xfrm>
          <a:off x="990" y="579393"/>
          <a:ext cx="3477136" cy="22079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7ED832-BEEF-401E-A04B-D1AB4D698A63}">
      <dsp:nvSpPr>
        <dsp:cNvPr id="0" name=""/>
        <dsp:cNvSpPr/>
      </dsp:nvSpPr>
      <dsp:spPr>
        <a:xfrm>
          <a:off x="387339" y="946424"/>
          <a:ext cx="3477136" cy="22079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While working with loops, it is sometimes desirable to skip some statements inside the loop or terminate the loop immediately without checking the test expression.</a:t>
          </a:r>
        </a:p>
      </dsp:txBody>
      <dsp:txXfrm>
        <a:off x="452009" y="1011094"/>
        <a:ext cx="3347796" cy="2078641"/>
      </dsp:txXfrm>
    </dsp:sp>
    <dsp:sp modelId="{0128F420-6D26-48B4-8318-3D986BA4F2EE}">
      <dsp:nvSpPr>
        <dsp:cNvPr id="0" name=""/>
        <dsp:cNvSpPr/>
      </dsp:nvSpPr>
      <dsp:spPr>
        <a:xfrm>
          <a:off x="4250824" y="579393"/>
          <a:ext cx="3477136" cy="22079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D1CE4F-D37E-4F50-A983-130C1B866554}">
      <dsp:nvSpPr>
        <dsp:cNvPr id="0" name=""/>
        <dsp:cNvSpPr/>
      </dsp:nvSpPr>
      <dsp:spPr>
        <a:xfrm>
          <a:off x="4637172" y="946424"/>
          <a:ext cx="3477136" cy="22079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In such cases, break and continue statements are used.</a:t>
          </a:r>
        </a:p>
      </dsp:txBody>
      <dsp:txXfrm>
        <a:off x="4701842" y="1011094"/>
        <a:ext cx="3347796" cy="207864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30C92-E06F-45C5-ACE3-8ED67C181CB9}">
      <dsp:nvSpPr>
        <dsp:cNvPr id="0" name=""/>
        <dsp:cNvSpPr/>
      </dsp:nvSpPr>
      <dsp:spPr>
        <a:xfrm>
          <a:off x="0" y="2810628"/>
          <a:ext cx="8115300" cy="92251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Syntax :  break;</a:t>
          </a:r>
        </a:p>
      </dsp:txBody>
      <dsp:txXfrm>
        <a:off x="0" y="2810628"/>
        <a:ext cx="8115300" cy="922510"/>
      </dsp:txXfrm>
    </dsp:sp>
    <dsp:sp modelId="{F34DD493-4210-4E7D-9EA4-7BAD29E612BD}">
      <dsp:nvSpPr>
        <dsp:cNvPr id="0" name=""/>
        <dsp:cNvSpPr/>
      </dsp:nvSpPr>
      <dsp:spPr>
        <a:xfrm rot="10800000">
          <a:off x="0" y="1405644"/>
          <a:ext cx="8115300" cy="1418821"/>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It is almost always used with decision-making statements (Java if...else Statement).</a:t>
          </a:r>
        </a:p>
      </dsp:txBody>
      <dsp:txXfrm rot="10800000">
        <a:off x="0" y="1405644"/>
        <a:ext cx="8115300" cy="921907"/>
      </dsp:txXfrm>
    </dsp:sp>
    <dsp:sp modelId="{40FBBBAB-477B-4F66-AC21-5477DBCEED5D}">
      <dsp:nvSpPr>
        <dsp:cNvPr id="0" name=""/>
        <dsp:cNvSpPr/>
      </dsp:nvSpPr>
      <dsp:spPr>
        <a:xfrm rot="10800000">
          <a:off x="0" y="659"/>
          <a:ext cx="8115300" cy="1418821"/>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The break statement in Java terminates the loop immediately, and the control of the program moves to the next statement following the loop.</a:t>
          </a:r>
        </a:p>
      </dsp:txBody>
      <dsp:txXfrm rot="10800000">
        <a:off x="0" y="659"/>
        <a:ext cx="8115300" cy="92190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1949D-CB92-44D5-9A6A-4CA52B7B4B1C}">
      <dsp:nvSpPr>
        <dsp:cNvPr id="0" name=""/>
        <dsp:cNvSpPr/>
      </dsp:nvSpPr>
      <dsp:spPr>
        <a:xfrm>
          <a:off x="518185" y="735152"/>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73032-5E1C-4EC0-986B-FC28B739C6B1}">
      <dsp:nvSpPr>
        <dsp:cNvPr id="0" name=""/>
        <dsp:cNvSpPr/>
      </dsp:nvSpPr>
      <dsp:spPr>
        <a:xfrm>
          <a:off x="832623" y="1049590"/>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DDBBBB-B75E-42E3-84E1-F7FDC32165FB}">
      <dsp:nvSpPr>
        <dsp:cNvPr id="0" name=""/>
        <dsp:cNvSpPr/>
      </dsp:nvSpPr>
      <dsp:spPr>
        <a:xfrm>
          <a:off x="46529" y="2670152"/>
          <a:ext cx="241875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continue statement skips the current iteration of a loop (for, while, do...while, etc).</a:t>
          </a:r>
        </a:p>
      </dsp:txBody>
      <dsp:txXfrm>
        <a:off x="46529" y="2670152"/>
        <a:ext cx="2418750" cy="787500"/>
      </dsp:txXfrm>
    </dsp:sp>
    <dsp:sp modelId="{DDAF6AB9-A197-47AB-9AD0-B145EF97E178}">
      <dsp:nvSpPr>
        <dsp:cNvPr id="0" name=""/>
        <dsp:cNvSpPr/>
      </dsp:nvSpPr>
      <dsp:spPr>
        <a:xfrm>
          <a:off x="3360216" y="735152"/>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D198C-E34B-4A36-A1B6-A9982869FEB3}">
      <dsp:nvSpPr>
        <dsp:cNvPr id="0" name=""/>
        <dsp:cNvSpPr/>
      </dsp:nvSpPr>
      <dsp:spPr>
        <a:xfrm>
          <a:off x="3674654" y="1049590"/>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201449-47CB-4AE8-B6B9-BCB0842E62B8}">
      <dsp:nvSpPr>
        <dsp:cNvPr id="0" name=""/>
        <dsp:cNvSpPr/>
      </dsp:nvSpPr>
      <dsp:spPr>
        <a:xfrm>
          <a:off x="2888560" y="2670152"/>
          <a:ext cx="241875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After the continue statement, the program moves to the end of the loop. And, test expression is evaluated (update statement is evaluated in case of the for loop).</a:t>
          </a:r>
        </a:p>
      </dsp:txBody>
      <dsp:txXfrm>
        <a:off x="2888560" y="2670152"/>
        <a:ext cx="2418750" cy="787500"/>
      </dsp:txXfrm>
    </dsp:sp>
    <dsp:sp modelId="{94081ADB-E8A4-4D1E-B021-A5D01E10A830}">
      <dsp:nvSpPr>
        <dsp:cNvPr id="0" name=""/>
        <dsp:cNvSpPr/>
      </dsp:nvSpPr>
      <dsp:spPr>
        <a:xfrm>
          <a:off x="6202248" y="735152"/>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392DE-CAF6-4F57-B3EF-B58D329B4A69}">
      <dsp:nvSpPr>
        <dsp:cNvPr id="0" name=""/>
        <dsp:cNvSpPr/>
      </dsp:nvSpPr>
      <dsp:spPr>
        <a:xfrm>
          <a:off x="6516685" y="1049590"/>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3124A4-42D9-48A3-A0C5-32B99B4FC867}">
      <dsp:nvSpPr>
        <dsp:cNvPr id="0" name=""/>
        <dsp:cNvSpPr/>
      </dsp:nvSpPr>
      <dsp:spPr>
        <a:xfrm>
          <a:off x="5730591" y="2670152"/>
          <a:ext cx="241875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continue statement is almost always used in decision-making statements (if...else Statement).</a:t>
          </a:r>
        </a:p>
      </dsp:txBody>
      <dsp:txXfrm>
        <a:off x="5730591" y="2670152"/>
        <a:ext cx="2418750" cy="7875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E9BEC-73BC-42A1-B50C-EC94C8289F9E}">
      <dsp:nvSpPr>
        <dsp:cNvPr id="0" name=""/>
        <dsp:cNvSpPr/>
      </dsp:nvSpPr>
      <dsp:spPr>
        <a:xfrm>
          <a:off x="0" y="1566"/>
          <a:ext cx="2579180"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D1D8A15-43BE-4D67-AB9D-FED98E153DBE}">
      <dsp:nvSpPr>
        <dsp:cNvPr id="0" name=""/>
        <dsp:cNvSpPr/>
      </dsp:nvSpPr>
      <dsp:spPr>
        <a:xfrm>
          <a:off x="0" y="1566"/>
          <a:ext cx="2579180" cy="106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100000"/>
            </a:lnSpc>
            <a:spcBef>
              <a:spcPct val="0"/>
            </a:spcBef>
            <a:spcAft>
              <a:spcPct val="35000"/>
            </a:spcAft>
            <a:buNone/>
            <a:defRPr cap="all"/>
          </a:pPr>
          <a:r>
            <a:rPr lang="en-US" sz="1200" b="1" kern="1200"/>
            <a:t>Java Array</a:t>
          </a:r>
          <a:r>
            <a:rPr lang="en-US" sz="1200" kern="1200"/>
            <a:t> is a very common type of data structure which contains all the data values of the same data type. </a:t>
          </a:r>
        </a:p>
      </dsp:txBody>
      <dsp:txXfrm>
        <a:off x="0" y="1566"/>
        <a:ext cx="2579180" cy="1068041"/>
      </dsp:txXfrm>
    </dsp:sp>
    <dsp:sp modelId="{0F7214EC-93BE-421F-84BF-D84CE27AB3D5}">
      <dsp:nvSpPr>
        <dsp:cNvPr id="0" name=""/>
        <dsp:cNvSpPr/>
      </dsp:nvSpPr>
      <dsp:spPr>
        <a:xfrm>
          <a:off x="0" y="1069608"/>
          <a:ext cx="2579180"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A83BB18-BC12-4439-8EB2-216BD2D4449F}">
      <dsp:nvSpPr>
        <dsp:cNvPr id="0" name=""/>
        <dsp:cNvSpPr/>
      </dsp:nvSpPr>
      <dsp:spPr>
        <a:xfrm>
          <a:off x="0" y="1069608"/>
          <a:ext cx="2579180" cy="106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100000"/>
            </a:lnSpc>
            <a:spcBef>
              <a:spcPct val="0"/>
            </a:spcBef>
            <a:spcAft>
              <a:spcPct val="35000"/>
            </a:spcAft>
            <a:buNone/>
            <a:defRPr cap="all"/>
          </a:pPr>
          <a:r>
            <a:rPr lang="en-US" sz="1200" kern="1200"/>
            <a:t>The data items put in the array are called elements and the first element in the array starts with index zero. </a:t>
          </a:r>
        </a:p>
      </dsp:txBody>
      <dsp:txXfrm>
        <a:off x="0" y="1069608"/>
        <a:ext cx="2579180" cy="1068041"/>
      </dsp:txXfrm>
    </dsp:sp>
    <dsp:sp modelId="{86A79CFA-6DE5-47CE-B083-4A26D5C6065B}">
      <dsp:nvSpPr>
        <dsp:cNvPr id="0" name=""/>
        <dsp:cNvSpPr/>
      </dsp:nvSpPr>
      <dsp:spPr>
        <a:xfrm>
          <a:off x="0" y="2137649"/>
          <a:ext cx="2579180"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E662F54-FC41-4404-AC02-251BE0B34FD1}">
      <dsp:nvSpPr>
        <dsp:cNvPr id="0" name=""/>
        <dsp:cNvSpPr/>
      </dsp:nvSpPr>
      <dsp:spPr>
        <a:xfrm>
          <a:off x="0" y="2137649"/>
          <a:ext cx="2579180" cy="106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100000"/>
            </a:lnSpc>
            <a:spcBef>
              <a:spcPct val="0"/>
            </a:spcBef>
            <a:spcAft>
              <a:spcPct val="35000"/>
            </a:spcAft>
            <a:buNone/>
            <a:defRPr cap="all"/>
          </a:pPr>
          <a:r>
            <a:rPr lang="en-US" sz="1200" kern="1200"/>
            <a:t>Arrays inherit the object class and implement the serializable and cloneable interfaces. We can store primitive values or objects in an array.</a:t>
          </a:r>
        </a:p>
      </dsp:txBody>
      <dsp:txXfrm>
        <a:off x="0" y="2137649"/>
        <a:ext cx="2579180" cy="106804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68645-9A10-45B6-A218-EF34B9EF92BF}">
      <dsp:nvSpPr>
        <dsp:cNvPr id="0" name=""/>
        <dsp:cNvSpPr/>
      </dsp:nvSpPr>
      <dsp:spPr>
        <a:xfrm>
          <a:off x="0" y="0"/>
          <a:ext cx="2063344" cy="705596"/>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a:t>Using an array in your program is a </a:t>
          </a:r>
          <a:r>
            <a:rPr lang="en-US" sz="1200" b="1" kern="1200"/>
            <a:t>3 step process</a:t>
          </a:r>
          <a:r>
            <a:rPr lang="en-US" sz="1200" kern="1200"/>
            <a:t> –</a:t>
          </a:r>
        </a:p>
      </dsp:txBody>
      <dsp:txXfrm>
        <a:off x="20666" y="20666"/>
        <a:ext cx="1242327" cy="664264"/>
      </dsp:txXfrm>
    </dsp:sp>
    <dsp:sp modelId="{5E07E80A-2D45-45A9-BB19-A3FEC7F652DC}">
      <dsp:nvSpPr>
        <dsp:cNvPr id="0" name=""/>
        <dsp:cNvSpPr/>
      </dsp:nvSpPr>
      <dsp:spPr>
        <a:xfrm>
          <a:off x="172805" y="833887"/>
          <a:ext cx="2063344" cy="705596"/>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a:t>Declaring your Array</a:t>
          </a:r>
        </a:p>
      </dsp:txBody>
      <dsp:txXfrm>
        <a:off x="193471" y="854553"/>
        <a:ext cx="1390569" cy="664264"/>
      </dsp:txXfrm>
    </dsp:sp>
    <dsp:sp modelId="{FD2EB661-D0BB-459D-B731-635E94BFE1C3}">
      <dsp:nvSpPr>
        <dsp:cNvPr id="0" name=""/>
        <dsp:cNvSpPr/>
      </dsp:nvSpPr>
      <dsp:spPr>
        <a:xfrm>
          <a:off x="343030" y="1667774"/>
          <a:ext cx="2063344" cy="705596"/>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a:t>Constructing your Array</a:t>
          </a:r>
        </a:p>
      </dsp:txBody>
      <dsp:txXfrm>
        <a:off x="363696" y="1688440"/>
        <a:ext cx="1393148" cy="664264"/>
      </dsp:txXfrm>
    </dsp:sp>
    <dsp:sp modelId="{ABE80AE0-3826-4046-87B0-2F5ABC5FDF2F}">
      <dsp:nvSpPr>
        <dsp:cNvPr id="0" name=""/>
        <dsp:cNvSpPr/>
      </dsp:nvSpPr>
      <dsp:spPr>
        <a:xfrm>
          <a:off x="515835" y="2501661"/>
          <a:ext cx="2063344" cy="705596"/>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a:t>Initialize your Array</a:t>
          </a:r>
        </a:p>
      </dsp:txBody>
      <dsp:txXfrm>
        <a:off x="536501" y="2522327"/>
        <a:ext cx="1390569" cy="664264"/>
      </dsp:txXfrm>
    </dsp:sp>
    <dsp:sp modelId="{2E6E7264-F12D-4D9D-99DF-89FDF53CBEF4}">
      <dsp:nvSpPr>
        <dsp:cNvPr id="0" name=""/>
        <dsp:cNvSpPr/>
      </dsp:nvSpPr>
      <dsp:spPr>
        <a:xfrm>
          <a:off x="1604706" y="540422"/>
          <a:ext cx="458637" cy="458637"/>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707899" y="540422"/>
        <a:ext cx="252251" cy="345124"/>
      </dsp:txXfrm>
    </dsp:sp>
    <dsp:sp modelId="{A7F22270-E6E1-4F06-B55F-258D3367273F}">
      <dsp:nvSpPr>
        <dsp:cNvPr id="0" name=""/>
        <dsp:cNvSpPr/>
      </dsp:nvSpPr>
      <dsp:spPr>
        <a:xfrm>
          <a:off x="1777511" y="1374310"/>
          <a:ext cx="458637" cy="458637"/>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880704" y="1374310"/>
        <a:ext cx="252251" cy="345124"/>
      </dsp:txXfrm>
    </dsp:sp>
    <dsp:sp modelId="{681CCC40-FC67-44DE-B3E7-3CEEC130012B}">
      <dsp:nvSpPr>
        <dsp:cNvPr id="0" name=""/>
        <dsp:cNvSpPr/>
      </dsp:nvSpPr>
      <dsp:spPr>
        <a:xfrm>
          <a:off x="1947737" y="2208197"/>
          <a:ext cx="458637" cy="458637"/>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050930" y="2208197"/>
        <a:ext cx="252251" cy="34512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E0B0D-4F83-46A7-AB54-8CCADDFB2444}">
      <dsp:nvSpPr>
        <dsp:cNvPr id="0" name=""/>
        <dsp:cNvSpPr/>
      </dsp:nvSpPr>
      <dsp:spPr>
        <a:xfrm rot="5400000">
          <a:off x="5217942" y="-2176770"/>
          <a:ext cx="710498" cy="5245357"/>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b="1" kern="1200"/>
            <a:t>Syntax:</a:t>
          </a:r>
          <a:r>
            <a:rPr lang="en-US" sz="2600" kern="1200"/>
            <a:t>add(Object o);</a:t>
          </a:r>
        </a:p>
      </dsp:txBody>
      <dsp:txXfrm rot="-5400000">
        <a:off x="2950513" y="125343"/>
        <a:ext cx="5210673" cy="641130"/>
      </dsp:txXfrm>
    </dsp:sp>
    <dsp:sp modelId="{41837273-3C04-42A8-9D45-2D804FC978A6}">
      <dsp:nvSpPr>
        <dsp:cNvPr id="0" name=""/>
        <dsp:cNvSpPr/>
      </dsp:nvSpPr>
      <dsp:spPr>
        <a:xfrm>
          <a:off x="0" y="1846"/>
          <a:ext cx="2950513" cy="88812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defRPr b="1"/>
          </a:pPr>
          <a:r>
            <a:rPr lang="en-US" sz="2800" b="1" kern="1200"/>
            <a:t>ArrayList add</a:t>
          </a:r>
          <a:endParaRPr lang="en-US" sz="2800" kern="1200"/>
        </a:p>
      </dsp:txBody>
      <dsp:txXfrm>
        <a:off x="43355" y="45201"/>
        <a:ext cx="2863803" cy="801413"/>
      </dsp:txXfrm>
    </dsp:sp>
    <dsp:sp modelId="{F1D3E36D-070E-4C1B-A5FA-7230441F74B0}">
      <dsp:nvSpPr>
        <dsp:cNvPr id="0" name=""/>
        <dsp:cNvSpPr/>
      </dsp:nvSpPr>
      <dsp:spPr>
        <a:xfrm rot="5400000">
          <a:off x="5217942" y="-1244240"/>
          <a:ext cx="710498" cy="5245357"/>
        </a:xfrm>
        <a:prstGeom prst="round2SameRect">
          <a:avLst/>
        </a:prstGeom>
        <a:solidFill>
          <a:schemeClr val="accent2">
            <a:tint val="40000"/>
            <a:alpha val="90000"/>
            <a:hueOff val="1675274"/>
            <a:satOff val="-1459"/>
            <a:lumOff val="-2"/>
            <a:alphaOff val="0"/>
          </a:scheme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b="1" kern="1200"/>
            <a:t>Syntax:</a:t>
          </a:r>
          <a:r>
            <a:rPr lang="en-US" sz="2600" kern="1200"/>
            <a:t>remove(Object o);</a:t>
          </a:r>
        </a:p>
      </dsp:txBody>
      <dsp:txXfrm rot="-5400000">
        <a:off x="2950513" y="1057873"/>
        <a:ext cx="5210673" cy="641130"/>
      </dsp:txXfrm>
    </dsp:sp>
    <dsp:sp modelId="{77509082-EE44-4111-9710-CE038BF840B1}">
      <dsp:nvSpPr>
        <dsp:cNvPr id="0" name=""/>
        <dsp:cNvSpPr/>
      </dsp:nvSpPr>
      <dsp:spPr>
        <a:xfrm>
          <a:off x="0" y="934376"/>
          <a:ext cx="2950513" cy="888123"/>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defRPr b="1"/>
          </a:pPr>
          <a:r>
            <a:rPr lang="en-US" sz="2800" b="1" kern="1200"/>
            <a:t>ArrayList remove</a:t>
          </a:r>
          <a:endParaRPr lang="en-US" sz="2800" kern="1200"/>
        </a:p>
      </dsp:txBody>
      <dsp:txXfrm>
        <a:off x="43355" y="977731"/>
        <a:ext cx="2863803" cy="801413"/>
      </dsp:txXfrm>
    </dsp:sp>
    <dsp:sp modelId="{3E684434-FBA3-4AB8-A2F1-2FDF89E53B90}">
      <dsp:nvSpPr>
        <dsp:cNvPr id="0" name=""/>
        <dsp:cNvSpPr/>
      </dsp:nvSpPr>
      <dsp:spPr>
        <a:xfrm rot="5400000">
          <a:off x="5217942" y="-311711"/>
          <a:ext cx="710498" cy="5245357"/>
        </a:xfrm>
        <a:prstGeom prst="round2SameRect">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b="1" kern="1200"/>
            <a:t>Syntax:</a:t>
          </a:r>
          <a:r>
            <a:rPr lang="en-US" sz="2600" kern="1200"/>
            <a:t>int size();</a:t>
          </a:r>
        </a:p>
      </dsp:txBody>
      <dsp:txXfrm rot="-5400000">
        <a:off x="2950513" y="1990402"/>
        <a:ext cx="5210673" cy="641130"/>
      </dsp:txXfrm>
    </dsp:sp>
    <dsp:sp modelId="{DE4C9948-AF2E-4400-99F4-802351F6B390}">
      <dsp:nvSpPr>
        <dsp:cNvPr id="0" name=""/>
        <dsp:cNvSpPr/>
      </dsp:nvSpPr>
      <dsp:spPr>
        <a:xfrm>
          <a:off x="0" y="1866905"/>
          <a:ext cx="2950513" cy="888123"/>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defRPr b="1"/>
          </a:pPr>
          <a:r>
            <a:rPr lang="en-US" sz="2800" b="1" kern="1200"/>
            <a:t>Java array size</a:t>
          </a:r>
          <a:endParaRPr lang="en-US" sz="2800" kern="1200"/>
        </a:p>
      </dsp:txBody>
      <dsp:txXfrm>
        <a:off x="43355" y="1910260"/>
        <a:ext cx="2863803" cy="801413"/>
      </dsp:txXfrm>
    </dsp:sp>
    <dsp:sp modelId="{7F60B94B-D5DB-43D2-849D-EDB87745038F}">
      <dsp:nvSpPr>
        <dsp:cNvPr id="0" name=""/>
        <dsp:cNvSpPr/>
      </dsp:nvSpPr>
      <dsp:spPr>
        <a:xfrm rot="5400000">
          <a:off x="5217942" y="620818"/>
          <a:ext cx="710498" cy="5245357"/>
        </a:xfrm>
        <a:prstGeom prst="round2Same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b="1" kern="1200"/>
            <a:t>Syntax:</a:t>
          </a:r>
          <a:r>
            <a:rPr lang="en-US" sz="2600" kern="1200"/>
            <a:t>boolean contains(Object o);</a:t>
          </a:r>
        </a:p>
      </dsp:txBody>
      <dsp:txXfrm rot="-5400000">
        <a:off x="2950513" y="2922931"/>
        <a:ext cx="5210673" cy="641130"/>
      </dsp:txXfrm>
    </dsp:sp>
    <dsp:sp modelId="{0099DC1B-7167-4312-8F43-4556E5761BD2}">
      <dsp:nvSpPr>
        <dsp:cNvPr id="0" name=""/>
        <dsp:cNvSpPr/>
      </dsp:nvSpPr>
      <dsp:spPr>
        <a:xfrm>
          <a:off x="0" y="2799435"/>
          <a:ext cx="2950513" cy="888123"/>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defRPr b="1"/>
          </a:pPr>
          <a:r>
            <a:rPr lang="en-US" sz="2800" b="1" kern="1200"/>
            <a:t>ArrayList contains</a:t>
          </a:r>
          <a:endParaRPr lang="en-US" sz="2800" kern="1200"/>
        </a:p>
      </dsp:txBody>
      <dsp:txXfrm>
        <a:off x="43355" y="2842790"/>
        <a:ext cx="2863803" cy="8014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0DC71-542A-47BC-93CA-C0C3B9FD3351}">
      <dsp:nvSpPr>
        <dsp:cNvPr id="0" name=""/>
        <dsp:cNvSpPr/>
      </dsp:nvSpPr>
      <dsp:spPr>
        <a:xfrm>
          <a:off x="376435" y="45377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9130A-D084-4F0B-865E-D201D5615CEC}">
      <dsp:nvSpPr>
        <dsp:cNvPr id="0" name=""/>
        <dsp:cNvSpPr/>
      </dsp:nvSpPr>
      <dsp:spPr>
        <a:xfrm>
          <a:off x="610435" y="68777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3E3ECA-937C-4377-8582-8B8555E4ABF5}">
      <dsp:nvSpPr>
        <dsp:cNvPr id="0" name=""/>
        <dsp:cNvSpPr/>
      </dsp:nvSpPr>
      <dsp:spPr>
        <a:xfrm>
          <a:off x="25435" y="1893770"/>
          <a:ext cx="1800000" cy="184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What are Java frameworks?</a:t>
          </a:r>
        </a:p>
      </dsp:txBody>
      <dsp:txXfrm>
        <a:off x="25435" y="1893770"/>
        <a:ext cx="1800000" cy="1845263"/>
      </dsp:txXfrm>
    </dsp:sp>
    <dsp:sp modelId="{58B64790-D16B-4FDF-B955-9B95F18B7F22}">
      <dsp:nvSpPr>
        <dsp:cNvPr id="0" name=""/>
        <dsp:cNvSpPr/>
      </dsp:nvSpPr>
      <dsp:spPr>
        <a:xfrm>
          <a:off x="2491435" y="45377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42B912-C9A6-4507-B54C-0D07F3F50CD7}">
      <dsp:nvSpPr>
        <dsp:cNvPr id="0" name=""/>
        <dsp:cNvSpPr/>
      </dsp:nvSpPr>
      <dsp:spPr>
        <a:xfrm>
          <a:off x="2725435" y="68777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768A2F-99CB-41CD-BBAA-3A0F4D3844F8}">
      <dsp:nvSpPr>
        <dsp:cNvPr id="0" name=""/>
        <dsp:cNvSpPr/>
      </dsp:nvSpPr>
      <dsp:spPr>
        <a:xfrm>
          <a:off x="2140435" y="1893770"/>
          <a:ext cx="1800000" cy="184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Frameworks are large bodies of pre-written code to which you add your own code in order to solve a problem. You make use of a framework by calling its methods, inheritance, and supplying callbacks, listeners, or other implementations of the patterns.</a:t>
          </a:r>
        </a:p>
      </dsp:txBody>
      <dsp:txXfrm>
        <a:off x="2140435" y="1893770"/>
        <a:ext cx="1800000" cy="1845263"/>
      </dsp:txXfrm>
    </dsp:sp>
    <dsp:sp modelId="{DFF1897C-6C5B-4ACA-918E-62B52E10E883}">
      <dsp:nvSpPr>
        <dsp:cNvPr id="0" name=""/>
        <dsp:cNvSpPr/>
      </dsp:nvSpPr>
      <dsp:spPr>
        <a:xfrm>
          <a:off x="4606435" y="45377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ABB90E-3563-439A-B777-1551ABB16D45}">
      <dsp:nvSpPr>
        <dsp:cNvPr id="0" name=""/>
        <dsp:cNvSpPr/>
      </dsp:nvSpPr>
      <dsp:spPr>
        <a:xfrm>
          <a:off x="4840435" y="68777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ABF2DB-0398-4198-B240-3CA8D72D027B}">
      <dsp:nvSpPr>
        <dsp:cNvPr id="0" name=""/>
        <dsp:cNvSpPr/>
      </dsp:nvSpPr>
      <dsp:spPr>
        <a:xfrm>
          <a:off x="4255435" y="1893770"/>
          <a:ext cx="1800000" cy="184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 framework will often dictate the structure of an application. Some frameworks even supply so much code that you have to do very little to write your application. This can be good or bad, depending on how easy it is to use. Frameworks are the substance of programming. </a:t>
          </a:r>
        </a:p>
      </dsp:txBody>
      <dsp:txXfrm>
        <a:off x="4255435" y="1893770"/>
        <a:ext cx="1800000" cy="1845263"/>
      </dsp:txXfrm>
    </dsp:sp>
    <dsp:sp modelId="{1423D547-B1CF-4A03-8495-4F3A63B46936}">
      <dsp:nvSpPr>
        <dsp:cNvPr id="0" name=""/>
        <dsp:cNvSpPr/>
      </dsp:nvSpPr>
      <dsp:spPr>
        <a:xfrm>
          <a:off x="6721435" y="45377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B22AC-D13A-44A5-9BD6-21C34CACA312}">
      <dsp:nvSpPr>
        <dsp:cNvPr id="0" name=""/>
        <dsp:cNvSpPr/>
      </dsp:nvSpPr>
      <dsp:spPr>
        <a:xfrm>
          <a:off x="6955435" y="68777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99413D-860B-469F-8738-A0F4AFA7D24A}">
      <dsp:nvSpPr>
        <dsp:cNvPr id="0" name=""/>
        <dsp:cNvSpPr/>
      </dsp:nvSpPr>
      <dsp:spPr>
        <a:xfrm>
          <a:off x="6370435" y="1893770"/>
          <a:ext cx="1800000" cy="184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You build on top of a good one, your program is solid and fast and comes together beautifully. You build on top of a bad one, your life is miserable, brutish, and short.</a:t>
          </a:r>
        </a:p>
      </dsp:txBody>
      <dsp:txXfrm>
        <a:off x="6370435" y="1893770"/>
        <a:ext cx="1800000" cy="18452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C37AB-CBDE-4955-B6E1-FD9E07D8A3A2}">
      <dsp:nvSpPr>
        <dsp:cNvPr id="0" name=""/>
        <dsp:cNvSpPr/>
      </dsp:nvSpPr>
      <dsp:spPr>
        <a:xfrm>
          <a:off x="0" y="3270"/>
          <a:ext cx="4690291" cy="4557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Spring</a:t>
          </a:r>
        </a:p>
      </dsp:txBody>
      <dsp:txXfrm>
        <a:off x="22246" y="25516"/>
        <a:ext cx="4645799" cy="411223"/>
      </dsp:txXfrm>
    </dsp:sp>
    <dsp:sp modelId="{2B7325EB-5D71-4863-9103-E06B6274A24B}">
      <dsp:nvSpPr>
        <dsp:cNvPr id="0" name=""/>
        <dsp:cNvSpPr/>
      </dsp:nvSpPr>
      <dsp:spPr>
        <a:xfrm>
          <a:off x="0" y="513705"/>
          <a:ext cx="4690291" cy="455715"/>
        </a:xfrm>
        <a:prstGeom prst="roundRect">
          <a:avLst/>
        </a:prstGeom>
        <a:solidFill>
          <a:schemeClr val="accent5">
            <a:hueOff val="-1103764"/>
            <a:satOff val="4423"/>
            <a:lumOff val="9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Hibernate</a:t>
          </a:r>
        </a:p>
      </dsp:txBody>
      <dsp:txXfrm>
        <a:off x="22246" y="535951"/>
        <a:ext cx="4645799" cy="411223"/>
      </dsp:txXfrm>
    </dsp:sp>
    <dsp:sp modelId="{E374022A-B711-4C40-8EBF-0C388AB449C6}">
      <dsp:nvSpPr>
        <dsp:cNvPr id="0" name=""/>
        <dsp:cNvSpPr/>
      </dsp:nvSpPr>
      <dsp:spPr>
        <a:xfrm>
          <a:off x="0" y="1024140"/>
          <a:ext cx="4690291" cy="455715"/>
        </a:xfrm>
        <a:prstGeom prst="roundRect">
          <a:avLst/>
        </a:prstGeom>
        <a:solidFill>
          <a:schemeClr val="accent5">
            <a:hueOff val="-2207528"/>
            <a:satOff val="8847"/>
            <a:lumOff val="19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Struts</a:t>
          </a:r>
        </a:p>
      </dsp:txBody>
      <dsp:txXfrm>
        <a:off x="22246" y="1046386"/>
        <a:ext cx="4645799" cy="411223"/>
      </dsp:txXfrm>
    </dsp:sp>
    <dsp:sp modelId="{E1149C9A-BD49-4D72-9900-457215FE4708}">
      <dsp:nvSpPr>
        <dsp:cNvPr id="0" name=""/>
        <dsp:cNvSpPr/>
      </dsp:nvSpPr>
      <dsp:spPr>
        <a:xfrm>
          <a:off x="0" y="1534575"/>
          <a:ext cx="4690291" cy="455715"/>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Google web toolkit [GWT]</a:t>
          </a:r>
        </a:p>
      </dsp:txBody>
      <dsp:txXfrm>
        <a:off x="22246" y="1556821"/>
        <a:ext cx="4645799" cy="411223"/>
      </dsp:txXfrm>
    </dsp:sp>
    <dsp:sp modelId="{274E6F99-C12F-4296-A235-76949905643D}">
      <dsp:nvSpPr>
        <dsp:cNvPr id="0" name=""/>
        <dsp:cNvSpPr/>
      </dsp:nvSpPr>
      <dsp:spPr>
        <a:xfrm>
          <a:off x="0" y="2045010"/>
          <a:ext cx="4690291" cy="455715"/>
        </a:xfrm>
        <a:prstGeom prst="roundRect">
          <a:avLst/>
        </a:prstGeom>
        <a:solidFill>
          <a:schemeClr val="accent5">
            <a:hueOff val="-4415056"/>
            <a:satOff val="17694"/>
            <a:lumOff val="38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JavaServer Faces [JSF]</a:t>
          </a:r>
        </a:p>
      </dsp:txBody>
      <dsp:txXfrm>
        <a:off x="22246" y="2067256"/>
        <a:ext cx="4645799" cy="411223"/>
      </dsp:txXfrm>
    </dsp:sp>
    <dsp:sp modelId="{D53B7489-996F-4D24-A2B2-9723E7D12AE2}">
      <dsp:nvSpPr>
        <dsp:cNvPr id="0" name=""/>
        <dsp:cNvSpPr/>
      </dsp:nvSpPr>
      <dsp:spPr>
        <a:xfrm>
          <a:off x="0" y="2555445"/>
          <a:ext cx="4690291" cy="455715"/>
        </a:xfrm>
        <a:prstGeom prst="roundRect">
          <a:avLst/>
        </a:prstGeom>
        <a:solidFill>
          <a:schemeClr val="accent5">
            <a:hueOff val="-5518820"/>
            <a:satOff val="22117"/>
            <a:lumOff val="47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Grails</a:t>
          </a:r>
        </a:p>
      </dsp:txBody>
      <dsp:txXfrm>
        <a:off x="22246" y="2577691"/>
        <a:ext cx="4645799" cy="411223"/>
      </dsp:txXfrm>
    </dsp:sp>
    <dsp:sp modelId="{268447BF-2E40-4859-B502-B44F19AB1B8D}">
      <dsp:nvSpPr>
        <dsp:cNvPr id="0" name=""/>
        <dsp:cNvSpPr/>
      </dsp:nvSpPr>
      <dsp:spPr>
        <a:xfrm>
          <a:off x="0" y="3065879"/>
          <a:ext cx="4690291" cy="455715"/>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Vaadin</a:t>
          </a:r>
        </a:p>
      </dsp:txBody>
      <dsp:txXfrm>
        <a:off x="22246" y="3088125"/>
        <a:ext cx="4645799" cy="411223"/>
      </dsp:txXfrm>
    </dsp:sp>
    <dsp:sp modelId="{662E5460-3CD3-4AEF-B602-DB18F976E842}">
      <dsp:nvSpPr>
        <dsp:cNvPr id="0" name=""/>
        <dsp:cNvSpPr/>
      </dsp:nvSpPr>
      <dsp:spPr>
        <a:xfrm>
          <a:off x="0" y="3576314"/>
          <a:ext cx="4690291" cy="455715"/>
        </a:xfrm>
        <a:prstGeom prst="roundRect">
          <a:avLst/>
        </a:prstGeom>
        <a:solidFill>
          <a:schemeClr val="accent5">
            <a:hueOff val="-7726349"/>
            <a:satOff val="30964"/>
            <a:lumOff val="67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Blade</a:t>
          </a:r>
        </a:p>
      </dsp:txBody>
      <dsp:txXfrm>
        <a:off x="22246" y="3598560"/>
        <a:ext cx="4645799" cy="411223"/>
      </dsp:txXfrm>
    </dsp:sp>
    <dsp:sp modelId="{78B91257-D002-4D69-856B-D54B76BE488D}">
      <dsp:nvSpPr>
        <dsp:cNvPr id="0" name=""/>
        <dsp:cNvSpPr/>
      </dsp:nvSpPr>
      <dsp:spPr>
        <a:xfrm>
          <a:off x="0" y="4086749"/>
          <a:ext cx="4690291" cy="455715"/>
        </a:xfrm>
        <a:prstGeom prst="roundRect">
          <a:avLst/>
        </a:prstGeom>
        <a:solidFill>
          <a:schemeClr val="accent5">
            <a:hueOff val="-8830112"/>
            <a:satOff val="35388"/>
            <a:lumOff val="76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Dropwizard</a:t>
          </a:r>
        </a:p>
      </dsp:txBody>
      <dsp:txXfrm>
        <a:off x="22246" y="4108995"/>
        <a:ext cx="4645799" cy="411223"/>
      </dsp:txXfrm>
    </dsp:sp>
    <dsp:sp modelId="{94F72269-2AA6-4B91-BB77-B205F879A3FD}">
      <dsp:nvSpPr>
        <dsp:cNvPr id="0" name=""/>
        <dsp:cNvSpPr/>
      </dsp:nvSpPr>
      <dsp:spPr>
        <a:xfrm>
          <a:off x="0" y="4597184"/>
          <a:ext cx="4690291" cy="455715"/>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Play</a:t>
          </a:r>
        </a:p>
      </dsp:txBody>
      <dsp:txXfrm>
        <a:off x="22246" y="4619430"/>
        <a:ext cx="4645799" cy="4112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CB63D-DF41-40CD-8DB6-FDA884D283CF}">
      <dsp:nvSpPr>
        <dsp:cNvPr id="0" name=""/>
        <dsp:cNvSpPr/>
      </dsp:nvSpPr>
      <dsp:spPr>
        <a:xfrm>
          <a:off x="0" y="14975"/>
          <a:ext cx="4690291" cy="119175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Download &amp; Install JDK</a:t>
          </a:r>
        </a:p>
      </dsp:txBody>
      <dsp:txXfrm>
        <a:off x="58177" y="73152"/>
        <a:ext cx="4573937" cy="1075400"/>
      </dsp:txXfrm>
    </dsp:sp>
    <dsp:sp modelId="{1CFCC5D8-A05B-43D0-9F12-3790ECE6B9B1}">
      <dsp:nvSpPr>
        <dsp:cNvPr id="0" name=""/>
        <dsp:cNvSpPr/>
      </dsp:nvSpPr>
      <dsp:spPr>
        <a:xfrm>
          <a:off x="0" y="1293130"/>
          <a:ext cx="4690291" cy="1191754"/>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Download &amp; Install either VS Code or Ecllipse</a:t>
          </a:r>
        </a:p>
      </dsp:txBody>
      <dsp:txXfrm>
        <a:off x="58177" y="1351307"/>
        <a:ext cx="4573937" cy="1075400"/>
      </dsp:txXfrm>
    </dsp:sp>
    <dsp:sp modelId="{5A91B13E-973A-4859-8DAA-AC37DEAA5EF7}">
      <dsp:nvSpPr>
        <dsp:cNvPr id="0" name=""/>
        <dsp:cNvSpPr/>
      </dsp:nvSpPr>
      <dsp:spPr>
        <a:xfrm>
          <a:off x="0" y="2571285"/>
          <a:ext cx="4690291" cy="1191754"/>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Git</a:t>
          </a:r>
        </a:p>
      </dsp:txBody>
      <dsp:txXfrm>
        <a:off x="58177" y="2629462"/>
        <a:ext cx="4573937" cy="1075400"/>
      </dsp:txXfrm>
    </dsp:sp>
    <dsp:sp modelId="{AF9ECFC8-63B3-4125-AE25-29D6531A13E5}">
      <dsp:nvSpPr>
        <dsp:cNvPr id="0" name=""/>
        <dsp:cNvSpPr/>
      </dsp:nvSpPr>
      <dsp:spPr>
        <a:xfrm>
          <a:off x="0" y="3849439"/>
          <a:ext cx="4690291" cy="1191754"/>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Set class path</a:t>
          </a:r>
        </a:p>
      </dsp:txBody>
      <dsp:txXfrm>
        <a:off x="58177" y="3907616"/>
        <a:ext cx="4573937" cy="1075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B8221-F817-450B-844F-30ED1832CA44}">
      <dsp:nvSpPr>
        <dsp:cNvPr id="0" name=""/>
        <dsp:cNvSpPr/>
      </dsp:nvSpPr>
      <dsp:spPr>
        <a:xfrm>
          <a:off x="0" y="7938"/>
          <a:ext cx="3985907" cy="165266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Java programming language is versatile in every aspect, being platform-independent it makes Java a clear cut winner for any developer. </a:t>
          </a:r>
        </a:p>
      </dsp:txBody>
      <dsp:txXfrm>
        <a:off x="80676" y="88614"/>
        <a:ext cx="3824555" cy="1491309"/>
      </dsp:txXfrm>
    </dsp:sp>
    <dsp:sp modelId="{969989B8-A1EF-48E7-98A3-0BA7D30F8F6A}">
      <dsp:nvSpPr>
        <dsp:cNvPr id="0" name=""/>
        <dsp:cNvSpPr/>
      </dsp:nvSpPr>
      <dsp:spPr>
        <a:xfrm>
          <a:off x="0" y="1715320"/>
          <a:ext cx="3985907" cy="1652661"/>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execution of any Java program is hustle-free and precise. We can even pass arguments during execution of a program using the command-line arguments.</a:t>
          </a:r>
        </a:p>
      </dsp:txBody>
      <dsp:txXfrm>
        <a:off x="80676" y="1795996"/>
        <a:ext cx="3824555" cy="14913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52206-7023-4D87-A940-D13B8B1C4C36}">
      <dsp:nvSpPr>
        <dsp:cNvPr id="0" name=""/>
        <dsp:cNvSpPr/>
      </dsp:nvSpPr>
      <dsp:spPr>
        <a:xfrm>
          <a:off x="486" y="454528"/>
          <a:ext cx="1897587" cy="1138552"/>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Variable in Java</a:t>
          </a:r>
          <a:r>
            <a:rPr lang="en-US" sz="1300" kern="1200"/>
            <a:t> is a data container that stores the data values during Java program execution. </a:t>
          </a:r>
        </a:p>
      </dsp:txBody>
      <dsp:txXfrm>
        <a:off x="486" y="454528"/>
        <a:ext cx="1897587" cy="1138552"/>
      </dsp:txXfrm>
    </dsp:sp>
    <dsp:sp modelId="{E161D6B3-7A7B-4955-83A6-03E1A62C98FC}">
      <dsp:nvSpPr>
        <dsp:cNvPr id="0" name=""/>
        <dsp:cNvSpPr/>
      </dsp:nvSpPr>
      <dsp:spPr>
        <a:xfrm>
          <a:off x="2087832" y="454528"/>
          <a:ext cx="1897587" cy="1138552"/>
        </a:xfrm>
        <a:prstGeom prst="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Every variable is assigned data type which designates the type and quantity of value it can hold. </a:t>
          </a:r>
        </a:p>
      </dsp:txBody>
      <dsp:txXfrm>
        <a:off x="2087832" y="454528"/>
        <a:ext cx="1897587" cy="1138552"/>
      </dsp:txXfrm>
    </dsp:sp>
    <dsp:sp modelId="{D3E25A85-7EA1-4EF0-90C1-ADE87AF934DE}">
      <dsp:nvSpPr>
        <dsp:cNvPr id="0" name=""/>
        <dsp:cNvSpPr/>
      </dsp:nvSpPr>
      <dsp:spPr>
        <a:xfrm>
          <a:off x="1044159" y="1782839"/>
          <a:ext cx="1897587" cy="1138552"/>
        </a:xfrm>
        <a:prstGeom prst="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Variable is a memory location name of the data. The Java variables have mainly three types : Local, Instance and Static.</a:t>
          </a:r>
        </a:p>
      </dsp:txBody>
      <dsp:txXfrm>
        <a:off x="1044159" y="1782839"/>
        <a:ext cx="1897587" cy="11385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3F7DF-F1D8-4388-97EF-FDD3FE4A2997}">
      <dsp:nvSpPr>
        <dsp:cNvPr id="0" name=""/>
        <dsp:cNvSpPr/>
      </dsp:nvSpPr>
      <dsp:spPr>
        <a:xfrm>
          <a:off x="0" y="20663"/>
          <a:ext cx="4697730" cy="17596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In order to use a variable in a program you to need to perform 2 steps</a:t>
          </a:r>
        </a:p>
      </dsp:txBody>
      <dsp:txXfrm>
        <a:off x="85900" y="106563"/>
        <a:ext cx="4525930" cy="1587880"/>
      </dsp:txXfrm>
    </dsp:sp>
    <dsp:sp modelId="{08DB4337-A446-4B57-9BE0-F52277451A84}">
      <dsp:nvSpPr>
        <dsp:cNvPr id="0" name=""/>
        <dsp:cNvSpPr/>
      </dsp:nvSpPr>
      <dsp:spPr>
        <a:xfrm>
          <a:off x="0" y="1872503"/>
          <a:ext cx="4697730" cy="1759680"/>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Variable Declaration</a:t>
          </a:r>
        </a:p>
      </dsp:txBody>
      <dsp:txXfrm>
        <a:off x="85900" y="1958403"/>
        <a:ext cx="4525930" cy="1587880"/>
      </dsp:txXfrm>
    </dsp:sp>
    <dsp:sp modelId="{19042044-05BD-4DA9-BE12-B11DABAE2CD7}">
      <dsp:nvSpPr>
        <dsp:cNvPr id="0" name=""/>
        <dsp:cNvSpPr/>
      </dsp:nvSpPr>
      <dsp:spPr>
        <a:xfrm>
          <a:off x="0" y="3724344"/>
          <a:ext cx="4697730" cy="175968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Variable Initialization</a:t>
          </a:r>
        </a:p>
      </dsp:txBody>
      <dsp:txXfrm>
        <a:off x="85900" y="3810244"/>
        <a:ext cx="4525930" cy="15878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417AF-921E-41C2-9A48-ECB293252483}">
      <dsp:nvSpPr>
        <dsp:cNvPr id="0" name=""/>
        <dsp:cNvSpPr/>
      </dsp:nvSpPr>
      <dsp:spPr>
        <a:xfrm>
          <a:off x="0" y="817163"/>
          <a:ext cx="4697730" cy="327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811E04-EED3-4702-B566-3CBAC103284E}">
      <dsp:nvSpPr>
        <dsp:cNvPr id="0" name=""/>
        <dsp:cNvSpPr/>
      </dsp:nvSpPr>
      <dsp:spPr>
        <a:xfrm>
          <a:off x="234886" y="625283"/>
          <a:ext cx="3288411"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577850">
            <a:lnSpc>
              <a:spcPct val="90000"/>
            </a:lnSpc>
            <a:spcBef>
              <a:spcPct val="0"/>
            </a:spcBef>
            <a:spcAft>
              <a:spcPct val="35000"/>
            </a:spcAft>
            <a:buNone/>
          </a:pPr>
          <a:r>
            <a:rPr lang="en-US" sz="1300" kern="1200"/>
            <a:t>In Java, there are three types of variables:</a:t>
          </a:r>
        </a:p>
      </dsp:txBody>
      <dsp:txXfrm>
        <a:off x="253620" y="644017"/>
        <a:ext cx="3250943" cy="346292"/>
      </dsp:txXfrm>
    </dsp:sp>
    <dsp:sp modelId="{AEAD7E12-3B79-441F-9D72-C24E5235D1D6}">
      <dsp:nvSpPr>
        <dsp:cNvPr id="0" name=""/>
        <dsp:cNvSpPr/>
      </dsp:nvSpPr>
      <dsp:spPr>
        <a:xfrm>
          <a:off x="0" y="1406843"/>
          <a:ext cx="4697730" cy="737100"/>
        </a:xfrm>
        <a:prstGeom prst="rect">
          <a:avLst/>
        </a:prstGeom>
        <a:solidFill>
          <a:schemeClr val="lt1">
            <a:alpha val="90000"/>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4596" tIns="270764" rIns="36459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Local Variables are a variable that are declared inside the body of a method.</a:t>
          </a:r>
        </a:p>
      </dsp:txBody>
      <dsp:txXfrm>
        <a:off x="0" y="1406843"/>
        <a:ext cx="4697730" cy="737100"/>
      </dsp:txXfrm>
    </dsp:sp>
    <dsp:sp modelId="{F654BAFC-0F8D-4DAE-936C-1FE52F7F8C59}">
      <dsp:nvSpPr>
        <dsp:cNvPr id="0" name=""/>
        <dsp:cNvSpPr/>
      </dsp:nvSpPr>
      <dsp:spPr>
        <a:xfrm>
          <a:off x="234886" y="1214963"/>
          <a:ext cx="3288411" cy="383760"/>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577850">
            <a:lnSpc>
              <a:spcPct val="90000"/>
            </a:lnSpc>
            <a:spcBef>
              <a:spcPct val="0"/>
            </a:spcBef>
            <a:spcAft>
              <a:spcPct val="35000"/>
            </a:spcAft>
            <a:buNone/>
          </a:pPr>
          <a:r>
            <a:rPr lang="en-US" sz="1300" b="1" kern="1200"/>
            <a:t>Local Variables</a:t>
          </a:r>
          <a:endParaRPr lang="en-US" sz="1300" kern="1200"/>
        </a:p>
      </dsp:txBody>
      <dsp:txXfrm>
        <a:off x="253620" y="1233697"/>
        <a:ext cx="3250943" cy="346292"/>
      </dsp:txXfrm>
    </dsp:sp>
    <dsp:sp modelId="{7EA71719-1745-4DAD-A460-735E6ED2F7D9}">
      <dsp:nvSpPr>
        <dsp:cNvPr id="0" name=""/>
        <dsp:cNvSpPr/>
      </dsp:nvSpPr>
      <dsp:spPr>
        <a:xfrm>
          <a:off x="0" y="2406023"/>
          <a:ext cx="4697730" cy="1105650"/>
        </a:xfrm>
        <a:prstGeom prst="rect">
          <a:avLst/>
        </a:prstGeom>
        <a:solidFill>
          <a:schemeClr val="lt1">
            <a:alpha val="90000"/>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4596" tIns="270764" rIns="36459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Instance variables are defined without the STATIC keyword .They are defined Outside a method declaration. They are Object specific and are known as instance variables.</a:t>
          </a:r>
        </a:p>
      </dsp:txBody>
      <dsp:txXfrm>
        <a:off x="0" y="2406023"/>
        <a:ext cx="4697730" cy="1105650"/>
      </dsp:txXfrm>
    </dsp:sp>
    <dsp:sp modelId="{028D855F-97FF-46FE-B38A-8EC5179C2AF0}">
      <dsp:nvSpPr>
        <dsp:cNvPr id="0" name=""/>
        <dsp:cNvSpPr/>
      </dsp:nvSpPr>
      <dsp:spPr>
        <a:xfrm>
          <a:off x="234886" y="2214143"/>
          <a:ext cx="3288411" cy="383760"/>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577850">
            <a:lnSpc>
              <a:spcPct val="90000"/>
            </a:lnSpc>
            <a:spcBef>
              <a:spcPct val="0"/>
            </a:spcBef>
            <a:spcAft>
              <a:spcPct val="35000"/>
            </a:spcAft>
            <a:buNone/>
          </a:pPr>
          <a:r>
            <a:rPr lang="en-US" sz="1300" b="1" kern="1200"/>
            <a:t>Instance Variables</a:t>
          </a:r>
          <a:endParaRPr lang="en-US" sz="1300" kern="1200"/>
        </a:p>
      </dsp:txBody>
      <dsp:txXfrm>
        <a:off x="253620" y="2232877"/>
        <a:ext cx="3250943" cy="346292"/>
      </dsp:txXfrm>
    </dsp:sp>
    <dsp:sp modelId="{25254716-0D61-4013-9045-A442926616B2}">
      <dsp:nvSpPr>
        <dsp:cNvPr id="0" name=""/>
        <dsp:cNvSpPr/>
      </dsp:nvSpPr>
      <dsp:spPr>
        <a:xfrm>
          <a:off x="0" y="3773754"/>
          <a:ext cx="4697730" cy="1105650"/>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4596" tIns="270764" rIns="36459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Static variables are initialized only once, at the start of the program execution. These variables should be initialized first, before the initialization of any instance variables.</a:t>
          </a:r>
        </a:p>
      </dsp:txBody>
      <dsp:txXfrm>
        <a:off x="0" y="3773754"/>
        <a:ext cx="4697730" cy="1105650"/>
      </dsp:txXfrm>
    </dsp:sp>
    <dsp:sp modelId="{A98CE33E-4560-41E6-A14B-DDF3DDFAFDB9}">
      <dsp:nvSpPr>
        <dsp:cNvPr id="0" name=""/>
        <dsp:cNvSpPr/>
      </dsp:nvSpPr>
      <dsp:spPr>
        <a:xfrm>
          <a:off x="234886" y="3581874"/>
          <a:ext cx="3288411" cy="38376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577850">
            <a:lnSpc>
              <a:spcPct val="90000"/>
            </a:lnSpc>
            <a:spcBef>
              <a:spcPct val="0"/>
            </a:spcBef>
            <a:spcAft>
              <a:spcPct val="35000"/>
            </a:spcAft>
            <a:buNone/>
          </a:pPr>
          <a:r>
            <a:rPr lang="en-US" sz="1300" b="1" kern="1200"/>
            <a:t>Static Variables</a:t>
          </a:r>
          <a:endParaRPr lang="en-US" sz="1300" kern="1200"/>
        </a:p>
      </dsp:txBody>
      <dsp:txXfrm>
        <a:off x="253620" y="3600608"/>
        <a:ext cx="3250943"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C4B502-E036-488B-A68B-399ECACFBEB0}" type="datetimeFigureOut">
              <a:rPr lang="en-US" smtClean="0"/>
              <a:pPr/>
              <a:t>9/19/2021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FFF83F-18E8-49B9-886A-116BA79CF21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807411-7BA1-47E0-B7AA-219C92E4E5A5}" type="datetime1">
              <a:rPr lang="en-US" smtClean="0"/>
              <a:pPr/>
              <a:t>9/19/2021</a:t>
            </a:fld>
            <a:endParaRPr lang="en-US"/>
          </a:p>
        </p:txBody>
      </p:sp>
      <p:sp>
        <p:nvSpPr>
          <p:cNvPr id="5" name="Footer Placeholder 4"/>
          <p:cNvSpPr>
            <a:spLocks noGrp="1"/>
          </p:cNvSpPr>
          <p:nvPr>
            <p:ph type="ftr" sz="quarter" idx="11"/>
          </p:nvPr>
        </p:nvSpPr>
        <p:spPr/>
        <p:txBody>
          <a:bodyPr/>
          <a:lstStyle/>
          <a:p>
            <a:r>
              <a:rPr lang="en-US"/>
              <a:t>© 2004 Pearson Addison-Wesley. All rights reserved</a:t>
            </a:r>
          </a:p>
        </p:txBody>
      </p:sp>
      <p:sp>
        <p:nvSpPr>
          <p:cNvPr id="6" name="Slide Number Placeholder 5"/>
          <p:cNvSpPr>
            <a:spLocks noGrp="1"/>
          </p:cNvSpPr>
          <p:nvPr>
            <p:ph type="sldNum" sz="quarter" idx="12"/>
          </p:nvPr>
        </p:nvSpPr>
        <p:spPr/>
        <p:txBody>
          <a:bodyPr/>
          <a:lstStyle/>
          <a:p>
            <a:fld id="{9F9942E4-96DA-443D-BFBF-A5674A4CE7E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406FD-41D4-457E-AEB4-477D9AB3EB49}" type="datetime1">
              <a:rPr lang="en-US" smtClean="0"/>
              <a:pPr/>
              <a:t>9/19/2021</a:t>
            </a:fld>
            <a:endParaRPr lang="en-US"/>
          </a:p>
        </p:txBody>
      </p:sp>
      <p:sp>
        <p:nvSpPr>
          <p:cNvPr id="5" name="Footer Placeholder 4"/>
          <p:cNvSpPr>
            <a:spLocks noGrp="1"/>
          </p:cNvSpPr>
          <p:nvPr>
            <p:ph type="ftr" sz="quarter" idx="11"/>
          </p:nvPr>
        </p:nvSpPr>
        <p:spPr/>
        <p:txBody>
          <a:bodyPr/>
          <a:lstStyle/>
          <a:p>
            <a:r>
              <a:rPr lang="en-US"/>
              <a:t>© 2004 Pearson Addison-Wesley. All rights reserved</a:t>
            </a:r>
          </a:p>
        </p:txBody>
      </p:sp>
      <p:sp>
        <p:nvSpPr>
          <p:cNvPr id="6" name="Slide Number Placeholder 5"/>
          <p:cNvSpPr>
            <a:spLocks noGrp="1"/>
          </p:cNvSpPr>
          <p:nvPr>
            <p:ph type="sldNum" sz="quarter" idx="12"/>
          </p:nvPr>
        </p:nvSpPr>
        <p:spPr/>
        <p:txBody>
          <a:bodyPr/>
          <a:lstStyle/>
          <a:p>
            <a:fld id="{9F9942E4-96DA-443D-BFBF-A5674A4CE7E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782BDE-DB45-4DBA-B58B-5B2B74D8BFB3}" type="datetime1">
              <a:rPr lang="en-US" smtClean="0"/>
              <a:pPr/>
              <a:t>9/19/2021</a:t>
            </a:fld>
            <a:endParaRPr lang="en-US"/>
          </a:p>
        </p:txBody>
      </p:sp>
      <p:sp>
        <p:nvSpPr>
          <p:cNvPr id="5" name="Footer Placeholder 4"/>
          <p:cNvSpPr>
            <a:spLocks noGrp="1"/>
          </p:cNvSpPr>
          <p:nvPr>
            <p:ph type="ftr" sz="quarter" idx="11"/>
          </p:nvPr>
        </p:nvSpPr>
        <p:spPr/>
        <p:txBody>
          <a:bodyPr/>
          <a:lstStyle/>
          <a:p>
            <a:r>
              <a:rPr lang="en-US"/>
              <a:t>© 2004 Pearson Addison-Wesley. All rights reserved</a:t>
            </a:r>
          </a:p>
        </p:txBody>
      </p:sp>
      <p:sp>
        <p:nvSpPr>
          <p:cNvPr id="6" name="Slide Number Placeholder 5"/>
          <p:cNvSpPr>
            <a:spLocks noGrp="1"/>
          </p:cNvSpPr>
          <p:nvPr>
            <p:ph type="sldNum" sz="quarter" idx="12"/>
          </p:nvPr>
        </p:nvSpPr>
        <p:spPr/>
        <p:txBody>
          <a:bodyPr/>
          <a:lstStyle/>
          <a:p>
            <a:fld id="{9F9942E4-96DA-443D-BFBF-A5674A4CE7E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A4AA2-43F4-40D7-B436-D8CE18B56A57}" type="datetime1">
              <a:rPr lang="en-US" smtClean="0"/>
              <a:pPr/>
              <a:t>9/19/2021</a:t>
            </a:fld>
            <a:endParaRPr lang="en-US"/>
          </a:p>
        </p:txBody>
      </p:sp>
      <p:sp>
        <p:nvSpPr>
          <p:cNvPr id="5" name="Footer Placeholder 4"/>
          <p:cNvSpPr>
            <a:spLocks noGrp="1"/>
          </p:cNvSpPr>
          <p:nvPr>
            <p:ph type="ftr" sz="quarter" idx="11"/>
          </p:nvPr>
        </p:nvSpPr>
        <p:spPr/>
        <p:txBody>
          <a:bodyPr/>
          <a:lstStyle/>
          <a:p>
            <a:r>
              <a:rPr lang="en-US"/>
              <a:t>© 2004 Pearson Addison-Wesley. All rights reserved</a:t>
            </a:r>
          </a:p>
        </p:txBody>
      </p:sp>
      <p:sp>
        <p:nvSpPr>
          <p:cNvPr id="6" name="Slide Number Placeholder 5"/>
          <p:cNvSpPr>
            <a:spLocks noGrp="1"/>
          </p:cNvSpPr>
          <p:nvPr>
            <p:ph type="sldNum" sz="quarter" idx="12"/>
          </p:nvPr>
        </p:nvSpPr>
        <p:spPr/>
        <p:txBody>
          <a:bodyPr/>
          <a:lstStyle/>
          <a:p>
            <a:fld id="{9F9942E4-96DA-443D-BFBF-A5674A4CE7E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EE04F6-01CB-4413-A24E-90B9832A977B}" type="datetime1">
              <a:rPr lang="en-US" smtClean="0"/>
              <a:pPr/>
              <a:t>9/19/2021</a:t>
            </a:fld>
            <a:endParaRPr lang="en-US"/>
          </a:p>
        </p:txBody>
      </p:sp>
      <p:sp>
        <p:nvSpPr>
          <p:cNvPr id="5" name="Footer Placeholder 4"/>
          <p:cNvSpPr>
            <a:spLocks noGrp="1"/>
          </p:cNvSpPr>
          <p:nvPr>
            <p:ph type="ftr" sz="quarter" idx="11"/>
          </p:nvPr>
        </p:nvSpPr>
        <p:spPr/>
        <p:txBody>
          <a:bodyPr/>
          <a:lstStyle/>
          <a:p>
            <a:r>
              <a:rPr lang="en-US"/>
              <a:t>© 2004 Pearson Addison-Wesley. All rights reserved</a:t>
            </a:r>
          </a:p>
        </p:txBody>
      </p:sp>
      <p:sp>
        <p:nvSpPr>
          <p:cNvPr id="6" name="Slide Number Placeholder 5"/>
          <p:cNvSpPr>
            <a:spLocks noGrp="1"/>
          </p:cNvSpPr>
          <p:nvPr>
            <p:ph type="sldNum" sz="quarter" idx="12"/>
          </p:nvPr>
        </p:nvSpPr>
        <p:spPr/>
        <p:txBody>
          <a:bodyPr/>
          <a:lstStyle/>
          <a:p>
            <a:fld id="{9F9942E4-96DA-443D-BFBF-A5674A4CE7E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170311-212E-4AE5-888F-0EADBF386F3A}" type="datetime1">
              <a:rPr lang="en-US" smtClean="0"/>
              <a:pPr/>
              <a:t>9/19/2021</a:t>
            </a:fld>
            <a:endParaRPr lang="en-US"/>
          </a:p>
        </p:txBody>
      </p:sp>
      <p:sp>
        <p:nvSpPr>
          <p:cNvPr id="6" name="Footer Placeholder 5"/>
          <p:cNvSpPr>
            <a:spLocks noGrp="1"/>
          </p:cNvSpPr>
          <p:nvPr>
            <p:ph type="ftr" sz="quarter" idx="11"/>
          </p:nvPr>
        </p:nvSpPr>
        <p:spPr/>
        <p:txBody>
          <a:bodyPr/>
          <a:lstStyle/>
          <a:p>
            <a:r>
              <a:rPr lang="en-US"/>
              <a:t>© 2004 Pearson Addison-Wesley. All rights reserved</a:t>
            </a:r>
          </a:p>
        </p:txBody>
      </p:sp>
      <p:sp>
        <p:nvSpPr>
          <p:cNvPr id="7" name="Slide Number Placeholder 6"/>
          <p:cNvSpPr>
            <a:spLocks noGrp="1"/>
          </p:cNvSpPr>
          <p:nvPr>
            <p:ph type="sldNum" sz="quarter" idx="12"/>
          </p:nvPr>
        </p:nvSpPr>
        <p:spPr/>
        <p:txBody>
          <a:bodyPr/>
          <a:lstStyle/>
          <a:p>
            <a:fld id="{9F9942E4-96DA-443D-BFBF-A5674A4CE7E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C4841E-1729-4806-96E0-B219B1866DDC}" type="datetime1">
              <a:rPr lang="en-US" smtClean="0"/>
              <a:pPr/>
              <a:t>9/19/2021</a:t>
            </a:fld>
            <a:endParaRPr lang="en-US"/>
          </a:p>
        </p:txBody>
      </p:sp>
      <p:sp>
        <p:nvSpPr>
          <p:cNvPr id="8" name="Footer Placeholder 7"/>
          <p:cNvSpPr>
            <a:spLocks noGrp="1"/>
          </p:cNvSpPr>
          <p:nvPr>
            <p:ph type="ftr" sz="quarter" idx="11"/>
          </p:nvPr>
        </p:nvSpPr>
        <p:spPr/>
        <p:txBody>
          <a:bodyPr/>
          <a:lstStyle/>
          <a:p>
            <a:r>
              <a:rPr lang="en-US"/>
              <a:t>© 2004 Pearson Addison-Wesley. All rights reserved</a:t>
            </a:r>
          </a:p>
        </p:txBody>
      </p:sp>
      <p:sp>
        <p:nvSpPr>
          <p:cNvPr id="9" name="Slide Number Placeholder 8"/>
          <p:cNvSpPr>
            <a:spLocks noGrp="1"/>
          </p:cNvSpPr>
          <p:nvPr>
            <p:ph type="sldNum" sz="quarter" idx="12"/>
          </p:nvPr>
        </p:nvSpPr>
        <p:spPr/>
        <p:txBody>
          <a:bodyPr/>
          <a:lstStyle/>
          <a:p>
            <a:fld id="{9F9942E4-96DA-443D-BFBF-A5674A4CE7E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88550E-0B3A-45D4-8049-3DE37FF63946}" type="datetime1">
              <a:rPr lang="en-US" smtClean="0"/>
              <a:pPr/>
              <a:t>9/19/2021</a:t>
            </a:fld>
            <a:endParaRPr lang="en-US"/>
          </a:p>
        </p:txBody>
      </p:sp>
      <p:sp>
        <p:nvSpPr>
          <p:cNvPr id="4" name="Footer Placeholder 3"/>
          <p:cNvSpPr>
            <a:spLocks noGrp="1"/>
          </p:cNvSpPr>
          <p:nvPr>
            <p:ph type="ftr" sz="quarter" idx="11"/>
          </p:nvPr>
        </p:nvSpPr>
        <p:spPr/>
        <p:txBody>
          <a:bodyPr/>
          <a:lstStyle/>
          <a:p>
            <a:r>
              <a:rPr lang="en-US"/>
              <a:t>© 2004 Pearson Addison-Wesley. All rights reserved</a:t>
            </a:r>
          </a:p>
        </p:txBody>
      </p:sp>
      <p:sp>
        <p:nvSpPr>
          <p:cNvPr id="5" name="Slide Number Placeholder 4"/>
          <p:cNvSpPr>
            <a:spLocks noGrp="1"/>
          </p:cNvSpPr>
          <p:nvPr>
            <p:ph type="sldNum" sz="quarter" idx="12"/>
          </p:nvPr>
        </p:nvSpPr>
        <p:spPr/>
        <p:txBody>
          <a:bodyPr/>
          <a:lstStyle/>
          <a:p>
            <a:fld id="{9F9942E4-96DA-443D-BFBF-A5674A4CE7E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98A05-1A78-457E-83F5-2A5EBFC0552D}" type="datetime1">
              <a:rPr lang="en-US" smtClean="0"/>
              <a:pPr/>
              <a:t>9/19/2021</a:t>
            </a:fld>
            <a:endParaRPr lang="en-US"/>
          </a:p>
        </p:txBody>
      </p:sp>
      <p:sp>
        <p:nvSpPr>
          <p:cNvPr id="3" name="Footer Placeholder 2"/>
          <p:cNvSpPr>
            <a:spLocks noGrp="1"/>
          </p:cNvSpPr>
          <p:nvPr>
            <p:ph type="ftr" sz="quarter" idx="11"/>
          </p:nvPr>
        </p:nvSpPr>
        <p:spPr/>
        <p:txBody>
          <a:bodyPr/>
          <a:lstStyle/>
          <a:p>
            <a:r>
              <a:rPr lang="en-US"/>
              <a:t>© 2004 Pearson Addison-Wesley. All rights reserved</a:t>
            </a:r>
          </a:p>
        </p:txBody>
      </p:sp>
      <p:sp>
        <p:nvSpPr>
          <p:cNvPr id="4" name="Slide Number Placeholder 3"/>
          <p:cNvSpPr>
            <a:spLocks noGrp="1"/>
          </p:cNvSpPr>
          <p:nvPr>
            <p:ph type="sldNum" sz="quarter" idx="12"/>
          </p:nvPr>
        </p:nvSpPr>
        <p:spPr/>
        <p:txBody>
          <a:bodyPr/>
          <a:lstStyle/>
          <a:p>
            <a:fld id="{9F9942E4-96DA-443D-BFBF-A5674A4CE7E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D3D3B7-06AE-4162-9408-E98B6268838B}" type="datetime1">
              <a:rPr lang="en-US" smtClean="0"/>
              <a:pPr/>
              <a:t>9/19/2021</a:t>
            </a:fld>
            <a:endParaRPr lang="en-US"/>
          </a:p>
        </p:txBody>
      </p:sp>
      <p:sp>
        <p:nvSpPr>
          <p:cNvPr id="6" name="Footer Placeholder 5"/>
          <p:cNvSpPr>
            <a:spLocks noGrp="1"/>
          </p:cNvSpPr>
          <p:nvPr>
            <p:ph type="ftr" sz="quarter" idx="11"/>
          </p:nvPr>
        </p:nvSpPr>
        <p:spPr/>
        <p:txBody>
          <a:bodyPr/>
          <a:lstStyle/>
          <a:p>
            <a:r>
              <a:rPr lang="en-US"/>
              <a:t>© 2004 Pearson Addison-Wesley. All rights reserved</a:t>
            </a:r>
          </a:p>
        </p:txBody>
      </p:sp>
      <p:sp>
        <p:nvSpPr>
          <p:cNvPr id="7" name="Slide Number Placeholder 6"/>
          <p:cNvSpPr>
            <a:spLocks noGrp="1"/>
          </p:cNvSpPr>
          <p:nvPr>
            <p:ph type="sldNum" sz="quarter" idx="12"/>
          </p:nvPr>
        </p:nvSpPr>
        <p:spPr/>
        <p:txBody>
          <a:bodyPr/>
          <a:lstStyle/>
          <a:p>
            <a:fld id="{9F9942E4-96DA-443D-BFBF-A5674A4CE7E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19B89D-FCBA-4E92-9494-88669FD67C76}" type="datetime1">
              <a:rPr lang="en-US" smtClean="0"/>
              <a:pPr/>
              <a:t>9/19/2021</a:t>
            </a:fld>
            <a:endParaRPr lang="en-US"/>
          </a:p>
        </p:txBody>
      </p:sp>
      <p:sp>
        <p:nvSpPr>
          <p:cNvPr id="6" name="Footer Placeholder 5"/>
          <p:cNvSpPr>
            <a:spLocks noGrp="1"/>
          </p:cNvSpPr>
          <p:nvPr>
            <p:ph type="ftr" sz="quarter" idx="11"/>
          </p:nvPr>
        </p:nvSpPr>
        <p:spPr/>
        <p:txBody>
          <a:bodyPr/>
          <a:lstStyle/>
          <a:p>
            <a:r>
              <a:rPr lang="en-US"/>
              <a:t>© 2004 Pearson Addison-Wesley. All rights reserved</a:t>
            </a:r>
          </a:p>
        </p:txBody>
      </p:sp>
      <p:sp>
        <p:nvSpPr>
          <p:cNvPr id="7" name="Slide Number Placeholder 6"/>
          <p:cNvSpPr>
            <a:spLocks noGrp="1"/>
          </p:cNvSpPr>
          <p:nvPr>
            <p:ph type="sldNum" sz="quarter" idx="12"/>
          </p:nvPr>
        </p:nvSpPr>
        <p:spPr/>
        <p:txBody>
          <a:bodyPr/>
          <a:lstStyle/>
          <a:p>
            <a:fld id="{9F9942E4-96DA-443D-BFBF-A5674A4CE7E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E77B4F-C513-4BBF-86D2-161BCC0298B7}" type="datetime1">
              <a:rPr lang="en-US" smtClean="0"/>
              <a:pPr/>
              <a:t>9/19/2021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2004 Pearson Addison-Wesley. All rights reserved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9942E4-96DA-443D-BFBF-A5674A4CE7E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sgtovpragavan@gmail.co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0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7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9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9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8.jpe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E0F95F-6D9C-47FD-A8A7-362D6AFCBADD}"/>
              </a:ext>
            </a:extLst>
          </p:cNvPr>
          <p:cNvPicPr>
            <a:picLocks noChangeAspect="1"/>
          </p:cNvPicPr>
          <p:nvPr/>
        </p:nvPicPr>
        <p:blipFill rotWithShape="1">
          <a:blip r:embed="rId2"/>
          <a:srcRect l="16825" t="9091" r="14228" b="-1"/>
          <a:stretch/>
        </p:blipFill>
        <p:spPr>
          <a:xfrm>
            <a:off x="2642616" y="10"/>
            <a:ext cx="6501384"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E11EB4-97DA-4DB3-B5C6-68C7CECC8756}"/>
              </a:ext>
            </a:extLst>
          </p:cNvPr>
          <p:cNvSpPr>
            <a:spLocks noGrp="1"/>
          </p:cNvSpPr>
          <p:nvPr>
            <p:ph type="ctrTitle"/>
          </p:nvPr>
        </p:nvSpPr>
        <p:spPr>
          <a:xfrm>
            <a:off x="358485" y="1122363"/>
            <a:ext cx="4850846" cy="3204134"/>
          </a:xfrm>
        </p:spPr>
        <p:txBody>
          <a:bodyPr anchor="b">
            <a:normAutofit/>
          </a:bodyPr>
          <a:lstStyle/>
          <a:p>
            <a:pPr algn="l"/>
            <a:r>
              <a:rPr lang="en-US" sz="3900">
                <a:cs typeface="Calibri"/>
              </a:rPr>
              <a:t>Java Programming</a:t>
            </a:r>
            <a:endParaRPr lang="en-US" sz="3900"/>
          </a:p>
        </p:txBody>
      </p:sp>
      <p:sp>
        <p:nvSpPr>
          <p:cNvPr id="3" name="Content Placeholder 2">
            <a:extLst>
              <a:ext uri="{FF2B5EF4-FFF2-40B4-BE49-F238E27FC236}">
                <a16:creationId xmlns:a16="http://schemas.microsoft.com/office/drawing/2014/main" id="{6291F97D-D383-4B88-B56B-2C8B2890B711}"/>
              </a:ext>
            </a:extLst>
          </p:cNvPr>
          <p:cNvSpPr>
            <a:spLocks noGrp="1"/>
          </p:cNvSpPr>
          <p:nvPr>
            <p:ph type="subTitle" idx="1"/>
          </p:nvPr>
        </p:nvSpPr>
        <p:spPr>
          <a:xfrm>
            <a:off x="358485" y="4872922"/>
            <a:ext cx="4624509" cy="1819249"/>
          </a:xfrm>
        </p:spPr>
        <p:txBody>
          <a:bodyPr vert="horz" lIns="91440" tIns="45720" rIns="91440" bIns="45720" rtlCol="0" anchor="t">
            <a:normAutofit/>
          </a:bodyPr>
          <a:lstStyle/>
          <a:p>
            <a:pPr algn="l">
              <a:lnSpc>
                <a:spcPct val="90000"/>
              </a:lnSpc>
            </a:pPr>
            <a:r>
              <a:rPr lang="en-US" sz="1700" dirty="0">
                <a:ea typeface="+mn-lt"/>
                <a:cs typeface="+mn-lt"/>
              </a:rPr>
              <a:t>Present By</a:t>
            </a:r>
          </a:p>
          <a:p>
            <a:pPr algn="l">
              <a:lnSpc>
                <a:spcPct val="90000"/>
              </a:lnSpc>
            </a:pPr>
            <a:r>
              <a:rPr lang="en-US" sz="1700" dirty="0">
                <a:ea typeface="+mn-lt"/>
                <a:cs typeface="+mn-lt"/>
              </a:rPr>
              <a:t>    </a:t>
            </a:r>
            <a:r>
              <a:rPr lang="en-US" sz="2000" dirty="0">
                <a:ea typeface="+mn-lt"/>
                <a:cs typeface="+mn-lt"/>
              </a:rPr>
              <a:t> </a:t>
            </a:r>
            <a:r>
              <a:rPr lang="en-US" sz="2000" err="1">
                <a:ea typeface="+mn-lt"/>
                <a:cs typeface="+mn-lt"/>
              </a:rPr>
              <a:t>Poovaragavan</a:t>
            </a:r>
            <a:r>
              <a:rPr lang="en-US" sz="2000" dirty="0">
                <a:ea typeface="+mn-lt"/>
                <a:cs typeface="+mn-lt"/>
              </a:rPr>
              <a:t> Velumani</a:t>
            </a:r>
          </a:p>
          <a:p>
            <a:pPr algn="l">
              <a:lnSpc>
                <a:spcPct val="90000"/>
              </a:lnSpc>
            </a:pPr>
            <a:r>
              <a:rPr lang="en-US" sz="2000" dirty="0">
                <a:ea typeface="+mn-lt"/>
                <a:cs typeface="+mn-lt"/>
              </a:rPr>
              <a:t>     Java trainer</a:t>
            </a:r>
          </a:p>
          <a:p>
            <a:pPr algn="l">
              <a:lnSpc>
                <a:spcPct val="90000"/>
              </a:lnSpc>
            </a:pPr>
            <a:r>
              <a:rPr lang="en-US" sz="2000" dirty="0">
                <a:ea typeface="+mn-lt"/>
                <a:cs typeface="+mn-lt"/>
              </a:rPr>
              <a:t>     +91-6385260317</a:t>
            </a:r>
          </a:p>
          <a:p>
            <a:pPr algn="l">
              <a:lnSpc>
                <a:spcPct val="90000"/>
              </a:lnSpc>
            </a:pPr>
            <a:r>
              <a:rPr lang="en-US" sz="2000" dirty="0">
                <a:ea typeface="+mn-lt"/>
                <a:cs typeface="+mn-lt"/>
              </a:rPr>
              <a:t>     Email id : </a:t>
            </a:r>
            <a:r>
              <a:rPr lang="en-US" sz="2000" dirty="0">
                <a:ea typeface="+mn-lt"/>
                <a:cs typeface="+mn-lt"/>
                <a:hlinkClick r:id="rId3"/>
              </a:rPr>
              <a:t>msgtovpragavan@gmail.com</a:t>
            </a:r>
            <a:endParaRPr lang="en-US" sz="2000" dirty="0">
              <a:ea typeface="+mn-lt"/>
              <a:cs typeface="+mn-lt"/>
            </a:endParaRPr>
          </a:p>
          <a:p>
            <a:pPr algn="l"/>
            <a:endParaRPr lang="en-US" sz="1700" dirty="0">
              <a:cs typeface="Calibri"/>
            </a:endParaRP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4400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pPr>
            <a:r>
              <a:rPr lang="en-US" sz="3300" b="1" kern="1200">
                <a:solidFill>
                  <a:srgbClr val="FFFFFF"/>
                </a:solidFill>
                <a:latin typeface="+mj-lt"/>
                <a:ea typeface="+mj-ea"/>
                <a:cs typeface="+mj-cs"/>
              </a:rPr>
              <a:t>What are the different Applications of Java?</a:t>
            </a:r>
            <a:endParaRPr lang="en-US" sz="3300" kern="1200">
              <a:solidFill>
                <a:srgbClr val="FFFFFF"/>
              </a:solidFill>
              <a:latin typeface="+mj-lt"/>
              <a:ea typeface="+mj-ea"/>
              <a:cs typeface="+mj-cs"/>
            </a:endParaRPr>
          </a:p>
        </p:txBody>
      </p:sp>
      <p:cxnSp>
        <p:nvCxnSpPr>
          <p:cNvPr id="6"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what-is-java-used-for.png"/>
          <p:cNvPicPr>
            <a:picLocks noGrp="1" noChangeAspect="1"/>
          </p:cNvPicPr>
          <p:nvPr>
            <p:ph idx="1"/>
          </p:nvPr>
        </p:nvPicPr>
        <p:blipFill>
          <a:blip r:embed="rId2"/>
          <a:stretch>
            <a:fillRect/>
          </a:stretch>
        </p:blipFill>
        <p:spPr>
          <a:xfrm>
            <a:off x="240030" y="2676424"/>
            <a:ext cx="8622615" cy="366461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51674"/>
            <a:ext cx="8661654"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284982" y="452842"/>
            <a:ext cx="5232654" cy="1261872"/>
          </a:xfrm>
        </p:spPr>
        <p:txBody>
          <a:bodyPr vert="horz" lIns="91440" tIns="45720" rIns="91440" bIns="45720" rtlCol="0" anchor="ctr">
            <a:normAutofit/>
          </a:bodyPr>
          <a:lstStyle/>
          <a:p>
            <a:pPr algn="l">
              <a:lnSpc>
                <a:spcPct val="90000"/>
              </a:lnSpc>
            </a:pPr>
            <a:r>
              <a:rPr lang="en-US" sz="4200" b="1" kern="1200">
                <a:solidFill>
                  <a:schemeClr val="bg1"/>
                </a:solidFill>
                <a:latin typeface="+mj-lt"/>
                <a:ea typeface="+mj-ea"/>
                <a:cs typeface="+mj-cs"/>
              </a:rPr>
              <a:t>Array Program</a:t>
            </a:r>
            <a:endParaRPr lang="en-US" sz="4200" kern="1200">
              <a:solidFill>
                <a:schemeClr val="bg1"/>
              </a:solidFill>
              <a:latin typeface="+mj-lt"/>
              <a:ea typeface="+mj-ea"/>
              <a:cs typeface="+mj-cs"/>
            </a:endParaRPr>
          </a:p>
        </p:txBody>
      </p:sp>
      <p:cxnSp>
        <p:nvCxnSpPr>
          <p:cNvPr id="73" name="Straight Connector 72">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6146" name="Picture 2"/>
          <p:cNvPicPr>
            <a:picLocks noGrp="1" noChangeAspect="1" noChangeArrowheads="1"/>
          </p:cNvPicPr>
          <p:nvPr>
            <p:ph idx="1"/>
          </p:nvPr>
        </p:nvPicPr>
        <p:blipFill>
          <a:blip r:embed="rId2"/>
          <a:stretch>
            <a:fillRect/>
          </a:stretch>
        </p:blipFill>
        <p:spPr bwMode="auto">
          <a:xfrm>
            <a:off x="765448" y="2150036"/>
            <a:ext cx="7613103" cy="4206240"/>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title"/>
          </p:nvPr>
        </p:nvSpPr>
        <p:spPr>
          <a:xfrm>
            <a:off x="630936" y="475488"/>
            <a:ext cx="7886700" cy="1197864"/>
          </a:xfrm>
        </p:spPr>
        <p:txBody>
          <a:bodyPr vert="horz" lIns="91440" tIns="45720" rIns="91440" bIns="45720" rtlCol="0" anchor="ctr">
            <a:normAutofit/>
          </a:bodyPr>
          <a:lstStyle/>
          <a:p>
            <a:pPr algn="l">
              <a:lnSpc>
                <a:spcPct val="90000"/>
              </a:lnSpc>
            </a:pPr>
            <a:r>
              <a:rPr lang="en-US" b="1" kern="1200">
                <a:solidFill>
                  <a:schemeClr val="tx1"/>
                </a:solidFill>
                <a:latin typeface="+mj-lt"/>
                <a:ea typeface="+mj-ea"/>
                <a:cs typeface="+mj-cs"/>
              </a:rPr>
              <a:t>Java Array: Pass by reference</a:t>
            </a:r>
            <a:endParaRPr lang="en-US" kern="1200">
              <a:solidFill>
                <a:schemeClr val="tx1"/>
              </a:solidFill>
              <a:latin typeface="+mj-lt"/>
              <a:ea typeface="+mj-ea"/>
              <a:cs typeface="+mj-cs"/>
            </a:endParaRPr>
          </a:p>
        </p:txBody>
      </p:sp>
      <p:cxnSp>
        <p:nvCxnSpPr>
          <p:cNvPr id="73"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6616"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7170" name="Picture 2"/>
          <p:cNvPicPr>
            <a:picLocks noGrp="1" noChangeAspect="1" noChangeArrowheads="1"/>
          </p:cNvPicPr>
          <p:nvPr>
            <p:ph sz="half" idx="2"/>
          </p:nvPr>
        </p:nvPicPr>
        <p:blipFill>
          <a:blip r:embed="rId2"/>
          <a:stretch>
            <a:fillRect/>
          </a:stretch>
        </p:blipFill>
        <p:spPr bwMode="auto">
          <a:xfrm>
            <a:off x="624078" y="2764117"/>
            <a:ext cx="4663440" cy="2646502"/>
          </a:xfrm>
          <a:prstGeom prst="rect">
            <a:avLst/>
          </a:prstGeom>
          <a:noFill/>
        </p:spPr>
      </p:pic>
      <p:sp>
        <p:nvSpPr>
          <p:cNvPr id="3" name="Content Placeholder 2"/>
          <p:cNvSpPr>
            <a:spLocks noGrp="1"/>
          </p:cNvSpPr>
          <p:nvPr>
            <p:ph sz="half" idx="1"/>
          </p:nvPr>
        </p:nvSpPr>
        <p:spPr>
          <a:xfrm>
            <a:off x="5650992" y="2002536"/>
            <a:ext cx="2866644" cy="4169664"/>
          </a:xfrm>
        </p:spPr>
        <p:txBody>
          <a:bodyPr vert="horz" lIns="91440" tIns="45720" rIns="91440" bIns="45720" rtlCol="0" anchor="t">
            <a:normAutofit/>
          </a:bodyPr>
          <a:lstStyle/>
          <a:p>
            <a:pPr indent="-228600">
              <a:lnSpc>
                <a:spcPct val="90000"/>
              </a:lnSpc>
            </a:pPr>
            <a:r>
              <a:rPr lang="en-US" sz="1900"/>
              <a:t>Arrays are passed to functions by reference, or as a pointer to the original. This means anything you do to the Array inside the</a:t>
            </a:r>
            <a:br>
              <a:rPr lang="en-US" sz="1900"/>
            </a:br>
            <a:r>
              <a:rPr lang="en-US" sz="1900"/>
              <a:t>function affects the original.</a:t>
            </a:r>
          </a:p>
        </p:txBody>
      </p:sp>
    </p:spTree>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287"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1412488"/>
            <a:ext cx="2174391" cy="4363844"/>
          </a:xfrm>
        </p:spPr>
        <p:txBody>
          <a:bodyPr anchor="t">
            <a:normAutofit/>
          </a:bodyPr>
          <a:lstStyle/>
          <a:p>
            <a:r>
              <a:rPr lang="en-US" sz="1900" b="1">
                <a:solidFill>
                  <a:srgbClr val="FFFFFF"/>
                </a:solidFill>
              </a:rPr>
              <a:t>Multidimensional arrays</a:t>
            </a:r>
            <a:endParaRPr lang="en-US" sz="1900">
              <a:solidFill>
                <a:srgbClr val="FFFFFF"/>
              </a:solidFill>
            </a:endParaRPr>
          </a:p>
        </p:txBody>
      </p:sp>
      <p:sp>
        <p:nvSpPr>
          <p:cNvPr id="5" name="Content Placeholder 4"/>
          <p:cNvSpPr>
            <a:spLocks noGrp="1"/>
          </p:cNvSpPr>
          <p:nvPr>
            <p:ph sz="half" idx="1"/>
          </p:nvPr>
        </p:nvSpPr>
        <p:spPr>
          <a:xfrm>
            <a:off x="3285641" y="1412489"/>
            <a:ext cx="2570462" cy="4363844"/>
          </a:xfrm>
        </p:spPr>
        <p:txBody>
          <a:bodyPr>
            <a:normAutofit/>
          </a:bodyPr>
          <a:lstStyle/>
          <a:p>
            <a:pPr>
              <a:lnSpc>
                <a:spcPct val="90000"/>
              </a:lnSpc>
            </a:pPr>
            <a:r>
              <a:rPr lang="en-US" sz="1400"/>
              <a:t>Multidimensional arrays are actually arrays of arrays. To declare a multidimensional array variable, specify each additional index using another set of square brackets.</a:t>
            </a:r>
          </a:p>
          <a:p>
            <a:pPr>
              <a:lnSpc>
                <a:spcPct val="90000"/>
              </a:lnSpc>
            </a:pPr>
            <a:r>
              <a:rPr lang="en-US" sz="1400"/>
              <a:t>When you allocate memory for a multidimensional array, you need only specify the memory for the first (leftmost) dimension.</a:t>
            </a:r>
          </a:p>
          <a:p>
            <a:pPr>
              <a:lnSpc>
                <a:spcPct val="90000"/>
              </a:lnSpc>
            </a:pPr>
            <a:r>
              <a:rPr lang="en-US" sz="1400"/>
              <a:t>You can allocate the remaining dimensions separately.</a:t>
            </a:r>
          </a:p>
          <a:p>
            <a:pPr>
              <a:lnSpc>
                <a:spcPct val="90000"/>
              </a:lnSpc>
            </a:pPr>
            <a:r>
              <a:rPr lang="en-US" sz="1400"/>
              <a:t>In Java, array length of each array in a multidimensional array is under your control.</a:t>
            </a:r>
          </a:p>
          <a:p>
            <a:pPr>
              <a:lnSpc>
                <a:spcPct val="90000"/>
              </a:lnSpc>
            </a:pPr>
            <a:endParaRPr lang="en-US" sz="1400"/>
          </a:p>
        </p:txBody>
      </p:sp>
      <p:cxnSp>
        <p:nvCxnSpPr>
          <p:cNvPr id="9" name="Straight Connector 12">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403"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half" idx="2"/>
          </p:nvPr>
        </p:nvSpPr>
        <p:spPr>
          <a:xfrm>
            <a:off x="6338703" y="1412489"/>
            <a:ext cx="2398275" cy="4363844"/>
          </a:xfrm>
        </p:spPr>
        <p:txBody>
          <a:bodyPr>
            <a:normAutofit/>
          </a:bodyPr>
          <a:lstStyle/>
          <a:p>
            <a:endParaRPr lang="en-US" sz="17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358485" y="1122363"/>
            <a:ext cx="3017520" cy="3204134"/>
          </a:xfrm>
        </p:spPr>
        <p:txBody>
          <a:bodyPr anchor="b">
            <a:normAutofit/>
          </a:bodyPr>
          <a:lstStyle/>
          <a:p>
            <a:pPr algn="l"/>
            <a:r>
              <a:rPr lang="en-US" sz="4200" b="1"/>
              <a:t>Create Array of Objects in Java</a:t>
            </a:r>
            <a:endParaRPr lang="en-US" sz="4200"/>
          </a:p>
        </p:txBody>
      </p:sp>
      <p:sp>
        <p:nvSpPr>
          <p:cNvPr id="5" name="Subtitle 4"/>
          <p:cNvSpPr>
            <a:spLocks noGrp="1"/>
          </p:cNvSpPr>
          <p:nvPr>
            <p:ph type="subTitle" idx="1"/>
          </p:nvPr>
        </p:nvSpPr>
        <p:spPr>
          <a:xfrm>
            <a:off x="358485" y="4872922"/>
            <a:ext cx="2949980" cy="1208141"/>
          </a:xfrm>
        </p:spPr>
        <p:txBody>
          <a:bodyPr>
            <a:normAutofit/>
          </a:bodyPr>
          <a:lstStyle/>
          <a:p>
            <a:pPr algn="l"/>
            <a:endParaRPr lang="en-US" sz="1700"/>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Computer script on a screen">
            <a:extLst>
              <a:ext uri="{FF2B5EF4-FFF2-40B4-BE49-F238E27FC236}">
                <a16:creationId xmlns:a16="http://schemas.microsoft.com/office/drawing/2014/main" id="{032EB1C5-ECAB-4B59-8CD1-C90C64B1B7C8}"/>
              </a:ext>
            </a:extLst>
          </p:cNvPr>
          <p:cNvPicPr>
            <a:picLocks noChangeAspect="1"/>
          </p:cNvPicPr>
          <p:nvPr/>
        </p:nvPicPr>
        <p:blipFill rotWithShape="1">
          <a:blip r:embed="rId2"/>
          <a:srcRect l="5894" r="42874" b="-3"/>
          <a:stretch/>
        </p:blipFill>
        <p:spPr>
          <a:xfrm>
            <a:off x="4370585" y="625684"/>
            <a:ext cx="4186990" cy="5455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69089" y="891540"/>
            <a:ext cx="3442120" cy="1578308"/>
          </a:xfrm>
        </p:spPr>
        <p:txBody>
          <a:bodyPr>
            <a:normAutofit/>
          </a:bodyPr>
          <a:lstStyle/>
          <a:p>
            <a:r>
              <a:rPr lang="en-US" sz="3500" b="1"/>
              <a:t>What Is An Array Of Objects?</a:t>
            </a:r>
            <a:endParaRPr lang="en-US" sz="3500"/>
          </a:p>
        </p:txBody>
      </p:sp>
      <p:pic>
        <p:nvPicPr>
          <p:cNvPr id="7" name="Picture 4" descr="Many question marks on black background">
            <a:extLst>
              <a:ext uri="{FF2B5EF4-FFF2-40B4-BE49-F238E27FC236}">
                <a16:creationId xmlns:a16="http://schemas.microsoft.com/office/drawing/2014/main" id="{52F8C641-5D19-4E85-BFF1-948155515A1D}"/>
              </a:ext>
            </a:extLst>
          </p:cNvPr>
          <p:cNvPicPr>
            <a:picLocks noChangeAspect="1"/>
          </p:cNvPicPr>
          <p:nvPr/>
        </p:nvPicPr>
        <p:blipFill rotWithShape="1">
          <a:blip r:embed="rId2"/>
          <a:srcRect l="54498" r="7" b="7"/>
          <a:stretch/>
        </p:blipFill>
        <p:spPr>
          <a:xfrm>
            <a:off x="20" y="10"/>
            <a:ext cx="5124486"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p:cNvSpPr>
            <a:spLocks noGrp="1"/>
          </p:cNvSpPr>
          <p:nvPr>
            <p:ph idx="1"/>
          </p:nvPr>
        </p:nvSpPr>
        <p:spPr>
          <a:xfrm>
            <a:off x="5169089" y="2630161"/>
            <a:ext cx="3442118" cy="3332489"/>
          </a:xfrm>
        </p:spPr>
        <p:txBody>
          <a:bodyPr>
            <a:normAutofit/>
          </a:bodyPr>
          <a:lstStyle/>
          <a:p>
            <a:r>
              <a:rPr lang="en-US" sz="1700" b="1"/>
              <a:t>JAVA ARRAY OF OBJECT</a:t>
            </a:r>
            <a:r>
              <a:rPr lang="en-US" sz="1700"/>
              <a:t>, as defined by its name, stores an </a:t>
            </a:r>
            <a:r>
              <a:rPr lang="en-US" sz="1700" b="1"/>
              <a:t>array of objects</a:t>
            </a:r>
            <a:r>
              <a:rPr lang="en-US" sz="1700"/>
              <a:t>. Unlike a traditional array that store values like string, integer, Boolean, etc an array of objects stores OBJECTS. The array elements store the location of the reference variables of the object.</a:t>
            </a:r>
          </a:p>
          <a:p>
            <a:r>
              <a:rPr lang="en-US" sz="1700" b="1"/>
              <a:t>Syntax:</a:t>
            </a:r>
            <a:endParaRPr lang="en-US" sz="1700"/>
          </a:p>
          <a:p>
            <a:pPr>
              <a:buNone/>
            </a:pPr>
            <a:r>
              <a:rPr lang="en-US" sz="1700"/>
              <a:t>	Class obj[]= new Class[array_length]</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91" y="1119031"/>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8305" y="1396686"/>
            <a:ext cx="2430380" cy="4064628"/>
          </a:xfrm>
        </p:spPr>
        <p:txBody>
          <a:bodyPr>
            <a:normAutofit/>
          </a:bodyPr>
          <a:lstStyle/>
          <a:p>
            <a:r>
              <a:rPr lang="en-US" b="1">
                <a:solidFill>
                  <a:srgbClr val="FFFFFF"/>
                </a:solidFill>
              </a:rPr>
              <a:t>What is ArrayList in Java?</a:t>
            </a:r>
            <a:endParaRPr lang="en-US">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6512790" y="941148"/>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536" y="4780992"/>
            <a:ext cx="409575"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027614" y="1526033"/>
            <a:ext cx="4152298" cy="3935281"/>
          </a:xfrm>
        </p:spPr>
        <p:txBody>
          <a:bodyPr>
            <a:normAutofit/>
          </a:bodyPr>
          <a:lstStyle/>
          <a:p>
            <a:pPr>
              <a:lnSpc>
                <a:spcPct val="90000"/>
              </a:lnSpc>
            </a:pPr>
            <a:r>
              <a:rPr lang="en-US" sz="2500" b="1" err="1"/>
              <a:t>ArrayList</a:t>
            </a:r>
            <a:r>
              <a:rPr lang="en-US" sz="2500" b="1"/>
              <a:t> in Java</a:t>
            </a:r>
            <a:r>
              <a:rPr lang="en-US" sz="2500"/>
              <a:t> is a data structure that can be stretched to accommodate additional elements within itself and shrink back to a smaller size when elements are removed. It is a very important data structure useful in handling the dynamic behavior of elements.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0">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rray_list.png"/>
          <p:cNvPicPr>
            <a:picLocks noGrp="1" noChangeAspect="1"/>
          </p:cNvPicPr>
          <p:nvPr>
            <p:ph idx="1"/>
          </p:nvPr>
        </p:nvPicPr>
        <p:blipFill>
          <a:blip r:embed="rId2"/>
          <a:stretch>
            <a:fillRect/>
          </a:stretch>
        </p:blipFill>
        <p:spPr>
          <a:xfrm>
            <a:off x="171450" y="1251418"/>
            <a:ext cx="8743950" cy="2907363"/>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b="1">
                <a:solidFill>
                  <a:srgbClr val="FFFFFF"/>
                </a:solidFill>
              </a:rPr>
              <a:t>ArrayList Methods</a:t>
            </a:r>
            <a:endParaRPr lang="en-US" sz="3500">
              <a:solidFill>
                <a:srgbClr val="FFFFFF"/>
              </a:solidFill>
            </a:endParaRPr>
          </a:p>
        </p:txBody>
      </p:sp>
      <p:graphicFrame>
        <p:nvGraphicFramePr>
          <p:cNvPr id="5" name="Content Placeholder 2">
            <a:extLst>
              <a:ext uri="{FF2B5EF4-FFF2-40B4-BE49-F238E27FC236}">
                <a16:creationId xmlns:a16="http://schemas.microsoft.com/office/drawing/2014/main" id="{F082E5FA-CB4C-4BDE-9A6E-52C84034EF77}"/>
              </a:ext>
            </a:extLst>
          </p:cNvPr>
          <p:cNvGraphicFramePr>
            <a:graphicFrameLocks noGrp="1"/>
          </p:cNvGraphicFramePr>
          <p:nvPr>
            <p:ph idx="1"/>
            <p:extLst>
              <p:ext uri="{D42A27DB-BD31-4B8C-83A1-F6EECF244321}">
                <p14:modId xmlns:p14="http://schemas.microsoft.com/office/powerpoint/2010/main" val="1703599370"/>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Question mark on green pastel background">
            <a:extLst>
              <a:ext uri="{FF2B5EF4-FFF2-40B4-BE49-F238E27FC236}">
                <a16:creationId xmlns:a16="http://schemas.microsoft.com/office/drawing/2014/main" id="{B8DE7312-C03B-445F-BD64-1F2271F18027}"/>
              </a:ext>
            </a:extLst>
          </p:cNvPr>
          <p:cNvPicPr>
            <a:picLocks noChangeAspect="1"/>
          </p:cNvPicPr>
          <p:nvPr/>
        </p:nvPicPr>
        <p:blipFill rotWithShape="1">
          <a:blip r:embed="rId2"/>
          <a:srcRect r="4" b="4"/>
          <a:stretch/>
        </p:blipFill>
        <p:spPr>
          <a:xfrm>
            <a:off x="20" y="10"/>
            <a:ext cx="9143980" cy="6857990"/>
          </a:xfrm>
          <a:prstGeom prst="rect">
            <a:avLst/>
          </a:prstGeom>
        </p:spPr>
      </p:pic>
      <p:sp>
        <p:nvSpPr>
          <p:cNvPr id="2" name="Title 1"/>
          <p:cNvSpPr>
            <a:spLocks noGrp="1"/>
          </p:cNvSpPr>
          <p:nvPr>
            <p:ph type="title"/>
          </p:nvPr>
        </p:nvSpPr>
        <p:spPr>
          <a:xfrm>
            <a:off x="1258950" y="3051589"/>
            <a:ext cx="6626099" cy="754822"/>
          </a:xfrm>
          <a:solidFill>
            <a:srgbClr val="404040">
              <a:alpha val="84706"/>
            </a:srgbClr>
          </a:solidFill>
          <a:ln w="38100" cap="sq">
            <a:solidFill>
              <a:srgbClr val="FFFFFF"/>
            </a:solidFill>
            <a:miter lim="800000"/>
          </a:ln>
        </p:spPr>
        <p:txBody>
          <a:bodyPr vert="horz" wrap="square" lIns="91440" tIns="45720" rIns="91440" bIns="45720" rtlCol="0" anchor="ctr">
            <a:normAutofit/>
          </a:bodyPr>
          <a:lstStyle/>
          <a:p>
            <a:pPr>
              <a:lnSpc>
                <a:spcPct val="90000"/>
              </a:lnSpc>
            </a:pPr>
            <a:r>
              <a:rPr lang="en-US" sz="2450" b="1" kern="1200">
                <a:solidFill>
                  <a:srgbClr val="FFFFFF"/>
                </a:solidFill>
                <a:latin typeface="+mj-lt"/>
                <a:ea typeface="+mj-ea"/>
                <a:cs typeface="+mj-cs"/>
              </a:rPr>
              <a:t>Java ArrayList Example</a:t>
            </a:r>
            <a:endParaRPr lang="en-US" sz="2450" kern="1200">
              <a:solidFill>
                <a:srgbClr val="FFFFFF"/>
              </a:solidFill>
              <a:latin typeface="+mj-lt"/>
              <a:ea typeface="+mj-ea"/>
              <a:cs typeface="+mj-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71162"/>
            <a:ext cx="2130136" cy="2371148"/>
          </a:xfrm>
        </p:spPr>
        <p:txBody>
          <a:bodyPr vert="horz" lIns="91440" tIns="45720" rIns="91440" bIns="45720" rtlCol="0" anchor="ctr">
            <a:normAutofit/>
          </a:bodyPr>
          <a:lstStyle/>
          <a:p>
            <a:pPr algn="l">
              <a:lnSpc>
                <a:spcPct val="90000"/>
              </a:lnSpc>
            </a:pPr>
            <a:r>
              <a:rPr lang="en-US" sz="2800" b="1" kern="1200">
                <a:solidFill>
                  <a:srgbClr val="FFFFFF"/>
                </a:solidFill>
                <a:latin typeface="+mj-lt"/>
                <a:ea typeface="+mj-ea"/>
                <a:cs typeface="+mj-cs"/>
              </a:rPr>
              <a:t>Basic Structure of a Java Program</a:t>
            </a:r>
            <a:endParaRPr lang="en-US" sz="2800" kern="1200">
              <a:solidFill>
                <a:srgbClr val="FFFFFF"/>
              </a:solidFill>
              <a:latin typeface="+mj-lt"/>
              <a:ea typeface="+mj-ea"/>
              <a:cs typeface="+mj-cs"/>
            </a:endParaRPr>
          </a:p>
        </p:txBody>
      </p:sp>
      <p:pic>
        <p:nvPicPr>
          <p:cNvPr id="4" name="Content Placeholder 3" descr="2019-09-12-16_46_31-range-in-python-PowerPoint.png"/>
          <p:cNvPicPr>
            <a:picLocks noGrp="1" noChangeAspect="1"/>
          </p:cNvPicPr>
          <p:nvPr>
            <p:ph idx="1"/>
          </p:nvPr>
        </p:nvPicPr>
        <p:blipFill>
          <a:blip r:embed="rId2"/>
          <a:stretch>
            <a:fillRect/>
          </a:stretch>
        </p:blipFill>
        <p:spPr>
          <a:xfrm>
            <a:off x="3155949" y="680722"/>
            <a:ext cx="5510653" cy="54975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71162"/>
            <a:ext cx="2130136" cy="2371148"/>
          </a:xfrm>
        </p:spPr>
        <p:txBody>
          <a:bodyPr vert="horz" lIns="91440" tIns="45720" rIns="91440" bIns="45720" rtlCol="0" anchor="ctr">
            <a:normAutofit/>
          </a:bodyPr>
          <a:lstStyle/>
          <a:p>
            <a:pPr algn="l">
              <a:lnSpc>
                <a:spcPct val="90000"/>
              </a:lnSpc>
            </a:pPr>
            <a:r>
              <a:rPr lang="en-US" sz="2800" b="1" kern="1200">
                <a:solidFill>
                  <a:srgbClr val="FFFFFF"/>
                </a:solidFill>
                <a:latin typeface="+mj-lt"/>
                <a:ea typeface="+mj-ea"/>
                <a:cs typeface="+mj-cs"/>
              </a:rPr>
              <a:t>Difference between C, C++ and Java?</a:t>
            </a:r>
            <a:endParaRPr lang="en-US" sz="2800" kern="1200">
              <a:solidFill>
                <a:srgbClr val="FFFFFF"/>
              </a:solidFill>
              <a:latin typeface="+mj-lt"/>
              <a:ea typeface="+mj-ea"/>
              <a:cs typeface="+mj-cs"/>
            </a:endParaRPr>
          </a:p>
        </p:txBody>
      </p:sp>
      <p:graphicFrame>
        <p:nvGraphicFramePr>
          <p:cNvPr id="4" name="Content Placeholder 3"/>
          <p:cNvGraphicFramePr>
            <a:graphicFrameLocks noGrp="1"/>
          </p:cNvGraphicFramePr>
          <p:nvPr>
            <p:ph idx="1"/>
          </p:nvPr>
        </p:nvGraphicFramePr>
        <p:xfrm>
          <a:off x="3155949" y="861730"/>
          <a:ext cx="5510655" cy="5135518"/>
        </p:xfrm>
        <a:graphic>
          <a:graphicData uri="http://schemas.openxmlformats.org/drawingml/2006/table">
            <a:tbl>
              <a:tblPr firstRow="1" bandRow="1">
                <a:noFill/>
                <a:tableStyleId>{5C22544A-7EE6-4342-B048-85BDC9FD1C3A}</a:tableStyleId>
              </a:tblPr>
              <a:tblGrid>
                <a:gridCol w="1388998">
                  <a:extLst>
                    <a:ext uri="{9D8B030D-6E8A-4147-A177-3AD203B41FA5}">
                      <a16:colId xmlns:a16="http://schemas.microsoft.com/office/drawing/2014/main" val="20000"/>
                    </a:ext>
                  </a:extLst>
                </a:gridCol>
                <a:gridCol w="1381685">
                  <a:extLst>
                    <a:ext uri="{9D8B030D-6E8A-4147-A177-3AD203B41FA5}">
                      <a16:colId xmlns:a16="http://schemas.microsoft.com/office/drawing/2014/main" val="20001"/>
                    </a:ext>
                  </a:extLst>
                </a:gridCol>
                <a:gridCol w="1331963">
                  <a:extLst>
                    <a:ext uri="{9D8B030D-6E8A-4147-A177-3AD203B41FA5}">
                      <a16:colId xmlns:a16="http://schemas.microsoft.com/office/drawing/2014/main" val="20002"/>
                    </a:ext>
                  </a:extLst>
                </a:gridCol>
                <a:gridCol w="1408009">
                  <a:extLst>
                    <a:ext uri="{9D8B030D-6E8A-4147-A177-3AD203B41FA5}">
                      <a16:colId xmlns:a16="http://schemas.microsoft.com/office/drawing/2014/main" val="20003"/>
                    </a:ext>
                  </a:extLst>
                </a:gridCol>
              </a:tblGrid>
              <a:tr h="454868">
                <a:tc>
                  <a:txBody>
                    <a:bodyPr/>
                    <a:lstStyle/>
                    <a:p>
                      <a:r>
                        <a:rPr lang="en-US" sz="1700" b="1">
                          <a:solidFill>
                            <a:schemeClr val="tx1">
                              <a:lumMod val="75000"/>
                              <a:lumOff val="25000"/>
                            </a:schemeClr>
                          </a:solidFill>
                        </a:rPr>
                        <a:t>Metrics</a:t>
                      </a:r>
                    </a:p>
                  </a:txBody>
                  <a:tcPr marL="168470" marR="126352" marT="84235" marB="84235"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1700" b="1">
                          <a:solidFill>
                            <a:schemeClr val="tx1">
                              <a:lumMod val="75000"/>
                              <a:lumOff val="25000"/>
                            </a:schemeClr>
                          </a:solidFill>
                        </a:rPr>
                        <a:t>C</a:t>
                      </a:r>
                    </a:p>
                  </a:txBody>
                  <a:tcPr marL="168470" marR="126352" marT="84235" marB="84235"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1700" b="1">
                          <a:solidFill>
                            <a:schemeClr val="tx1">
                              <a:lumMod val="75000"/>
                              <a:lumOff val="25000"/>
                            </a:schemeClr>
                          </a:solidFill>
                        </a:rPr>
                        <a:t>C++</a:t>
                      </a:r>
                    </a:p>
                  </a:txBody>
                  <a:tcPr marL="168470" marR="126352" marT="84235" marB="84235"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1700" b="1">
                          <a:solidFill>
                            <a:schemeClr val="tx1">
                              <a:lumMod val="75000"/>
                              <a:lumOff val="25000"/>
                            </a:schemeClr>
                          </a:solidFill>
                        </a:rPr>
                        <a:t>Java</a:t>
                      </a:r>
                    </a:p>
                  </a:txBody>
                  <a:tcPr marL="168470" marR="126352" marT="84235" marB="84235"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10000"/>
                  </a:ext>
                </a:extLst>
              </a:tr>
              <a:tr h="932199">
                <a:tc>
                  <a:txBody>
                    <a:bodyPr/>
                    <a:lstStyle/>
                    <a:p>
                      <a:pPr algn="ctr"/>
                      <a:r>
                        <a:rPr lang="en-US" sz="1200" b="1">
                          <a:solidFill>
                            <a:schemeClr val="tx1">
                              <a:lumMod val="75000"/>
                              <a:lumOff val="25000"/>
                            </a:schemeClr>
                          </a:solidFill>
                        </a:rPr>
                        <a:t>Programming Paradigm</a:t>
                      </a:r>
                      <a:endParaRPr lang="en-US" sz="1200">
                        <a:solidFill>
                          <a:schemeClr val="tx1">
                            <a:lumMod val="75000"/>
                            <a:lumOff val="25000"/>
                          </a:schemeClr>
                        </a:solidFill>
                      </a:endParaRP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Procedural language</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Object-Oriented Programming (OOP)</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Pure Object Oriented Oriented</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1"/>
                  </a:ext>
                </a:extLst>
              </a:tr>
              <a:tr h="749690">
                <a:tc>
                  <a:txBody>
                    <a:bodyPr/>
                    <a:lstStyle/>
                    <a:p>
                      <a:pPr algn="ctr"/>
                      <a:r>
                        <a:rPr lang="en-US" sz="1200" b="1">
                          <a:solidFill>
                            <a:schemeClr val="tx1">
                              <a:lumMod val="75000"/>
                              <a:lumOff val="25000"/>
                            </a:schemeClr>
                          </a:solidFill>
                        </a:rPr>
                        <a:t>Origin</a:t>
                      </a:r>
                      <a:endParaRPr lang="en-US" sz="1200">
                        <a:solidFill>
                          <a:schemeClr val="tx1">
                            <a:lumMod val="75000"/>
                            <a:lumOff val="25000"/>
                          </a:schemeClr>
                        </a:solidFill>
                      </a:endParaRP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Based on assembly language</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Based on C language</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Based on C and C++</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2"/>
                  </a:ext>
                </a:extLst>
              </a:tr>
              <a:tr h="749690">
                <a:tc>
                  <a:txBody>
                    <a:bodyPr/>
                    <a:lstStyle/>
                    <a:p>
                      <a:pPr algn="ctr"/>
                      <a:r>
                        <a:rPr lang="en-US" sz="1200" b="1">
                          <a:solidFill>
                            <a:schemeClr val="tx1">
                              <a:lumMod val="75000"/>
                              <a:lumOff val="25000"/>
                            </a:schemeClr>
                          </a:solidFill>
                        </a:rPr>
                        <a:t>Developer</a:t>
                      </a:r>
                      <a:endParaRPr lang="en-US" sz="1200">
                        <a:solidFill>
                          <a:schemeClr val="tx1">
                            <a:lumMod val="75000"/>
                            <a:lumOff val="25000"/>
                          </a:schemeClr>
                        </a:solidFill>
                      </a:endParaRP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Dennis Ritchie in 1972</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Bjarne Stroustrup in 1979</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James Gosling in 1991</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3"/>
                  </a:ext>
                </a:extLst>
              </a:tr>
              <a:tr h="932199">
                <a:tc>
                  <a:txBody>
                    <a:bodyPr/>
                    <a:lstStyle/>
                    <a:p>
                      <a:pPr algn="ctr"/>
                      <a:r>
                        <a:rPr lang="en-US" sz="1200" b="1">
                          <a:solidFill>
                            <a:schemeClr val="tx1">
                              <a:lumMod val="75000"/>
                              <a:lumOff val="25000"/>
                            </a:schemeClr>
                          </a:solidFill>
                        </a:rPr>
                        <a:t>Translator</a:t>
                      </a:r>
                      <a:endParaRPr lang="en-US" sz="1200">
                        <a:solidFill>
                          <a:schemeClr val="tx1">
                            <a:lumMod val="75000"/>
                            <a:lumOff val="25000"/>
                          </a:schemeClr>
                        </a:solidFill>
                      </a:endParaRP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Compiler only</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Compiler only</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Interpreted language (Compiler + interpreter)</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4"/>
                  </a:ext>
                </a:extLst>
              </a:tr>
              <a:tr h="567182">
                <a:tc>
                  <a:txBody>
                    <a:bodyPr/>
                    <a:lstStyle/>
                    <a:p>
                      <a:pPr algn="ctr"/>
                      <a:r>
                        <a:rPr lang="en-US" sz="1200" b="1">
                          <a:solidFill>
                            <a:schemeClr val="tx1">
                              <a:lumMod val="75000"/>
                              <a:lumOff val="25000"/>
                            </a:schemeClr>
                          </a:solidFill>
                        </a:rPr>
                        <a:t>Platform Dependency</a:t>
                      </a:r>
                      <a:endParaRPr lang="en-US" sz="1200">
                        <a:solidFill>
                          <a:schemeClr val="tx1">
                            <a:lumMod val="75000"/>
                            <a:lumOff val="25000"/>
                          </a:schemeClr>
                        </a:solidFill>
                      </a:endParaRP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Platform Dependent</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Platform Dependent</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Platform Independent</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5"/>
                  </a:ext>
                </a:extLst>
              </a:tr>
              <a:tr h="749690">
                <a:tc>
                  <a:txBody>
                    <a:bodyPr/>
                    <a:lstStyle/>
                    <a:p>
                      <a:pPr algn="ctr"/>
                      <a:r>
                        <a:rPr lang="en-US" sz="1200" b="1">
                          <a:solidFill>
                            <a:schemeClr val="tx1">
                              <a:lumMod val="75000"/>
                              <a:lumOff val="25000"/>
                            </a:schemeClr>
                          </a:solidFill>
                        </a:rPr>
                        <a:t>Code execution</a:t>
                      </a:r>
                      <a:endParaRPr lang="en-US" sz="1200">
                        <a:solidFill>
                          <a:schemeClr val="tx1">
                            <a:lumMod val="75000"/>
                            <a:lumOff val="25000"/>
                          </a:schemeClr>
                        </a:solidFill>
                      </a:endParaRP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Direct</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Direct</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200">
                          <a:solidFill>
                            <a:schemeClr val="tx1">
                              <a:lumMod val="75000"/>
                              <a:lumOff val="25000"/>
                            </a:schemeClr>
                          </a:solidFill>
                        </a:rPr>
                        <a:t>Executed by JVM (Java Virtual Machine)</a:t>
                      </a:r>
                    </a:p>
                  </a:txBody>
                  <a:tcPr marL="168470" marR="126352" marT="84235" marB="8423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71162"/>
            <a:ext cx="2130136" cy="2371148"/>
          </a:xfrm>
        </p:spPr>
        <p:txBody>
          <a:bodyPr vert="horz" lIns="91440" tIns="45720" rIns="91440" bIns="45720" rtlCol="0" anchor="ctr">
            <a:normAutofit/>
          </a:bodyPr>
          <a:lstStyle/>
          <a:p>
            <a:pPr algn="l">
              <a:lnSpc>
                <a:spcPct val="90000"/>
              </a:lnSpc>
            </a:pPr>
            <a:r>
              <a:rPr lang="en-US" sz="2800" b="1" kern="1200">
                <a:solidFill>
                  <a:srgbClr val="FFFFFF"/>
                </a:solidFill>
                <a:latin typeface="+mj-lt"/>
                <a:ea typeface="+mj-ea"/>
                <a:cs typeface="+mj-cs"/>
              </a:rPr>
              <a:t>Difference between C, C++ and Java?</a:t>
            </a:r>
            <a:endParaRPr lang="en-US" sz="2800" kern="1200">
              <a:solidFill>
                <a:srgbClr val="FFFFFF"/>
              </a:solidFill>
              <a:latin typeface="+mj-lt"/>
              <a:ea typeface="+mj-ea"/>
              <a:cs typeface="+mj-cs"/>
            </a:endParaRPr>
          </a:p>
        </p:txBody>
      </p:sp>
      <p:graphicFrame>
        <p:nvGraphicFramePr>
          <p:cNvPr id="4" name="Content Placeholder 3"/>
          <p:cNvGraphicFramePr>
            <a:graphicFrameLocks noGrp="1"/>
          </p:cNvGraphicFramePr>
          <p:nvPr>
            <p:ph idx="1"/>
          </p:nvPr>
        </p:nvGraphicFramePr>
        <p:xfrm>
          <a:off x="3155949" y="714464"/>
          <a:ext cx="5510654" cy="5430051"/>
        </p:xfrm>
        <a:graphic>
          <a:graphicData uri="http://schemas.openxmlformats.org/drawingml/2006/table">
            <a:tbl>
              <a:tblPr firstRow="1" bandRow="1">
                <a:tableStyleId>{69012ECD-51FC-41F1-AA8D-1B2483CD663E}</a:tableStyleId>
              </a:tblPr>
              <a:tblGrid>
                <a:gridCol w="1247978">
                  <a:extLst>
                    <a:ext uri="{9D8B030D-6E8A-4147-A177-3AD203B41FA5}">
                      <a16:colId xmlns:a16="http://schemas.microsoft.com/office/drawing/2014/main" val="20000"/>
                    </a:ext>
                  </a:extLst>
                </a:gridCol>
                <a:gridCol w="1407591">
                  <a:extLst>
                    <a:ext uri="{9D8B030D-6E8A-4147-A177-3AD203B41FA5}">
                      <a16:colId xmlns:a16="http://schemas.microsoft.com/office/drawing/2014/main" val="20001"/>
                    </a:ext>
                  </a:extLst>
                </a:gridCol>
                <a:gridCol w="1457470">
                  <a:extLst>
                    <a:ext uri="{9D8B030D-6E8A-4147-A177-3AD203B41FA5}">
                      <a16:colId xmlns:a16="http://schemas.microsoft.com/office/drawing/2014/main" val="20002"/>
                    </a:ext>
                  </a:extLst>
                </a:gridCol>
                <a:gridCol w="1397615">
                  <a:extLst>
                    <a:ext uri="{9D8B030D-6E8A-4147-A177-3AD203B41FA5}">
                      <a16:colId xmlns:a16="http://schemas.microsoft.com/office/drawing/2014/main" val="20003"/>
                    </a:ext>
                  </a:extLst>
                </a:gridCol>
              </a:tblGrid>
              <a:tr h="316035">
                <a:tc>
                  <a:txBody>
                    <a:bodyPr/>
                    <a:lstStyle/>
                    <a:p>
                      <a:r>
                        <a:rPr lang="en-US" sz="1400"/>
                        <a:t>Metrics</a:t>
                      </a:r>
                    </a:p>
                  </a:txBody>
                  <a:tcPr marL="24940" marR="71826" marT="35913" marB="35913" anchor="ctr"/>
                </a:tc>
                <a:tc>
                  <a:txBody>
                    <a:bodyPr/>
                    <a:lstStyle/>
                    <a:p>
                      <a:r>
                        <a:rPr lang="en-US" sz="1400"/>
                        <a:t>C</a:t>
                      </a:r>
                    </a:p>
                  </a:txBody>
                  <a:tcPr marL="24940" marR="71826" marT="35913" marB="35913" anchor="ctr"/>
                </a:tc>
                <a:tc>
                  <a:txBody>
                    <a:bodyPr/>
                    <a:lstStyle/>
                    <a:p>
                      <a:r>
                        <a:rPr lang="en-US" sz="1400"/>
                        <a:t>C++</a:t>
                      </a:r>
                    </a:p>
                  </a:txBody>
                  <a:tcPr marL="24940" marR="71826" marT="35913" marB="35913" anchor="ctr"/>
                </a:tc>
                <a:tc>
                  <a:txBody>
                    <a:bodyPr/>
                    <a:lstStyle/>
                    <a:p>
                      <a:r>
                        <a:rPr lang="en-US" sz="1400"/>
                        <a:t>Java</a:t>
                      </a:r>
                    </a:p>
                  </a:txBody>
                  <a:tcPr marL="24940" marR="71826" marT="35913" marB="35913" anchor="ctr"/>
                </a:tc>
                <a:extLst>
                  <a:ext uri="{0D108BD9-81ED-4DB2-BD59-A6C34878D82A}">
                    <a16:rowId xmlns:a16="http://schemas.microsoft.com/office/drawing/2014/main" val="10000"/>
                  </a:ext>
                </a:extLst>
              </a:tr>
              <a:tr h="531513">
                <a:tc>
                  <a:txBody>
                    <a:bodyPr/>
                    <a:lstStyle/>
                    <a:p>
                      <a:pPr algn="ctr"/>
                      <a:r>
                        <a:rPr lang="en-US" sz="1400" b="1"/>
                        <a:t>File generation</a:t>
                      </a:r>
                      <a:endParaRPr lang="en-US" sz="1400"/>
                    </a:p>
                  </a:txBody>
                  <a:tcPr marL="24940" marR="71826" marT="35913" marB="35913" anchor="ctr"/>
                </a:tc>
                <a:tc>
                  <a:txBody>
                    <a:bodyPr/>
                    <a:lstStyle/>
                    <a:p>
                      <a:pPr algn="ctr"/>
                      <a:r>
                        <a:rPr lang="en-US" sz="1400"/>
                        <a:t>.exe files</a:t>
                      </a:r>
                    </a:p>
                  </a:txBody>
                  <a:tcPr marL="24940" marR="71826" marT="35913" marB="35913" anchor="ctr"/>
                </a:tc>
                <a:tc>
                  <a:txBody>
                    <a:bodyPr/>
                    <a:lstStyle/>
                    <a:p>
                      <a:pPr algn="ctr"/>
                      <a:r>
                        <a:rPr lang="en-US" sz="1400"/>
                        <a:t>.exe files</a:t>
                      </a:r>
                    </a:p>
                  </a:txBody>
                  <a:tcPr marL="24940" marR="71826" marT="35913" marB="35913" anchor="ctr"/>
                </a:tc>
                <a:tc>
                  <a:txBody>
                    <a:bodyPr/>
                    <a:lstStyle/>
                    <a:p>
                      <a:pPr algn="ctr"/>
                      <a:r>
                        <a:rPr lang="en-US" sz="1400"/>
                        <a:t>.class files</a:t>
                      </a:r>
                    </a:p>
                  </a:txBody>
                  <a:tcPr marL="24940" marR="71826" marT="35913" marB="35913" anchor="ctr"/>
                </a:tc>
                <a:extLst>
                  <a:ext uri="{0D108BD9-81ED-4DB2-BD59-A6C34878D82A}">
                    <a16:rowId xmlns:a16="http://schemas.microsoft.com/office/drawing/2014/main" val="10001"/>
                  </a:ext>
                </a:extLst>
              </a:tr>
              <a:tr h="746991">
                <a:tc>
                  <a:txBody>
                    <a:bodyPr/>
                    <a:lstStyle/>
                    <a:p>
                      <a:pPr algn="ctr"/>
                      <a:r>
                        <a:rPr lang="en-US" sz="1400" b="1"/>
                        <a:t>Pre-processor directives</a:t>
                      </a:r>
                      <a:endParaRPr lang="en-US" sz="1400"/>
                    </a:p>
                  </a:txBody>
                  <a:tcPr marL="24940" marR="71826" marT="35913" marB="35913" anchor="ctr"/>
                </a:tc>
                <a:tc>
                  <a:txBody>
                    <a:bodyPr/>
                    <a:lstStyle/>
                    <a:p>
                      <a:pPr algn="ctr"/>
                      <a:r>
                        <a:rPr lang="en-US" sz="1400"/>
                        <a:t>Support header files (#include, #define)</a:t>
                      </a:r>
                    </a:p>
                  </a:txBody>
                  <a:tcPr marL="24940" marR="71826" marT="35913" marB="35913" anchor="ctr"/>
                </a:tc>
                <a:tc>
                  <a:txBody>
                    <a:bodyPr/>
                    <a:lstStyle/>
                    <a:p>
                      <a:pPr algn="ctr"/>
                      <a:r>
                        <a:rPr lang="en-US" sz="1400"/>
                        <a:t>Supported (#header, #define)</a:t>
                      </a:r>
                    </a:p>
                  </a:txBody>
                  <a:tcPr marL="24940" marR="71826" marT="35913" marB="35913" anchor="ctr"/>
                </a:tc>
                <a:tc>
                  <a:txBody>
                    <a:bodyPr/>
                    <a:lstStyle/>
                    <a:p>
                      <a:pPr algn="ctr"/>
                      <a:r>
                        <a:rPr lang="en-US" sz="1400"/>
                        <a:t>Use Packages (import)</a:t>
                      </a:r>
                    </a:p>
                  </a:txBody>
                  <a:tcPr marL="24940" marR="71826" marT="35913" marB="35913" anchor="ctr"/>
                </a:tc>
                <a:extLst>
                  <a:ext uri="{0D108BD9-81ED-4DB2-BD59-A6C34878D82A}">
                    <a16:rowId xmlns:a16="http://schemas.microsoft.com/office/drawing/2014/main" val="10002"/>
                  </a:ext>
                </a:extLst>
              </a:tr>
              <a:tr h="531513">
                <a:tc>
                  <a:txBody>
                    <a:bodyPr/>
                    <a:lstStyle/>
                    <a:p>
                      <a:pPr algn="ctr"/>
                      <a:r>
                        <a:rPr lang="en-US" sz="1400" b="1"/>
                        <a:t>keywords</a:t>
                      </a:r>
                      <a:endParaRPr lang="en-US" sz="1400"/>
                    </a:p>
                  </a:txBody>
                  <a:tcPr marL="24940" marR="71826" marT="35913" marB="35913" anchor="ctr"/>
                </a:tc>
                <a:tc>
                  <a:txBody>
                    <a:bodyPr/>
                    <a:lstStyle/>
                    <a:p>
                      <a:pPr algn="ctr"/>
                      <a:r>
                        <a:rPr lang="en-US" sz="1400"/>
                        <a:t>Support 32 keywords</a:t>
                      </a:r>
                    </a:p>
                  </a:txBody>
                  <a:tcPr marL="24940" marR="71826" marT="35913" marB="35913" anchor="ctr"/>
                </a:tc>
                <a:tc>
                  <a:txBody>
                    <a:bodyPr/>
                    <a:lstStyle/>
                    <a:p>
                      <a:pPr algn="ctr"/>
                      <a:r>
                        <a:rPr lang="en-US" sz="1400"/>
                        <a:t>Supports 63 keywords</a:t>
                      </a:r>
                    </a:p>
                  </a:txBody>
                  <a:tcPr marL="24940" marR="71826" marT="35913" marB="35913" anchor="ctr"/>
                </a:tc>
                <a:tc>
                  <a:txBody>
                    <a:bodyPr/>
                    <a:lstStyle/>
                    <a:p>
                      <a:pPr algn="ctr"/>
                      <a:r>
                        <a:rPr lang="en-US" sz="1400"/>
                        <a:t>50 defined keywords</a:t>
                      </a:r>
                    </a:p>
                  </a:txBody>
                  <a:tcPr marL="24940" marR="71826" marT="35913" marB="35913" anchor="ctr"/>
                </a:tc>
                <a:extLst>
                  <a:ext uri="{0D108BD9-81ED-4DB2-BD59-A6C34878D82A}">
                    <a16:rowId xmlns:a16="http://schemas.microsoft.com/office/drawing/2014/main" val="10003"/>
                  </a:ext>
                </a:extLst>
              </a:tr>
              <a:tr h="746991">
                <a:tc>
                  <a:txBody>
                    <a:bodyPr/>
                    <a:lstStyle/>
                    <a:p>
                      <a:pPr algn="ctr"/>
                      <a:r>
                        <a:rPr lang="en-US" sz="1400" b="1"/>
                        <a:t>Datatypes (union, structure)</a:t>
                      </a:r>
                      <a:endParaRPr lang="en-US" sz="1400"/>
                    </a:p>
                  </a:txBody>
                  <a:tcPr marL="24940" marR="71826" marT="35913" marB="35913" anchor="ctr"/>
                </a:tc>
                <a:tc>
                  <a:txBody>
                    <a:bodyPr/>
                    <a:lstStyle/>
                    <a:p>
                      <a:pPr algn="ctr"/>
                      <a:r>
                        <a:rPr lang="en-US" sz="1400"/>
                        <a:t>Supported</a:t>
                      </a:r>
                    </a:p>
                  </a:txBody>
                  <a:tcPr marL="24940" marR="71826" marT="35913" marB="35913" anchor="ctr"/>
                </a:tc>
                <a:tc>
                  <a:txBody>
                    <a:bodyPr/>
                    <a:lstStyle/>
                    <a:p>
                      <a:pPr algn="ctr"/>
                      <a:r>
                        <a:rPr lang="en-US" sz="1400"/>
                        <a:t>Supported</a:t>
                      </a:r>
                    </a:p>
                  </a:txBody>
                  <a:tcPr marL="24940" marR="71826" marT="35913" marB="35913" anchor="ctr"/>
                </a:tc>
                <a:tc>
                  <a:txBody>
                    <a:bodyPr/>
                    <a:lstStyle/>
                    <a:p>
                      <a:pPr algn="ctr"/>
                      <a:r>
                        <a:rPr lang="en-US" sz="1400"/>
                        <a:t>Not supported</a:t>
                      </a:r>
                    </a:p>
                  </a:txBody>
                  <a:tcPr marL="24940" marR="71826" marT="35913" marB="35913" anchor="ctr"/>
                </a:tc>
                <a:extLst>
                  <a:ext uri="{0D108BD9-81ED-4DB2-BD59-A6C34878D82A}">
                    <a16:rowId xmlns:a16="http://schemas.microsoft.com/office/drawing/2014/main" val="10004"/>
                  </a:ext>
                </a:extLst>
              </a:tr>
              <a:tr h="746991">
                <a:tc>
                  <a:txBody>
                    <a:bodyPr/>
                    <a:lstStyle/>
                    <a:p>
                      <a:pPr algn="ctr"/>
                      <a:r>
                        <a:rPr lang="en-US" sz="1400" b="1"/>
                        <a:t>Inheritance</a:t>
                      </a:r>
                      <a:endParaRPr lang="en-US" sz="1400"/>
                    </a:p>
                  </a:txBody>
                  <a:tcPr marL="24940" marR="71826" marT="35913" marB="35913" anchor="ctr"/>
                </a:tc>
                <a:tc>
                  <a:txBody>
                    <a:bodyPr/>
                    <a:lstStyle/>
                    <a:p>
                      <a:pPr algn="ctr"/>
                      <a:r>
                        <a:rPr lang="en-US" sz="1400"/>
                        <a:t>No inheritance</a:t>
                      </a:r>
                    </a:p>
                  </a:txBody>
                  <a:tcPr marL="24940" marR="71826" marT="35913" marB="35913" anchor="ctr"/>
                </a:tc>
                <a:tc>
                  <a:txBody>
                    <a:bodyPr/>
                    <a:lstStyle/>
                    <a:p>
                      <a:pPr algn="ctr"/>
                      <a:r>
                        <a:rPr lang="en-US" sz="1400"/>
                        <a:t>Supported</a:t>
                      </a:r>
                    </a:p>
                  </a:txBody>
                  <a:tcPr marL="24940" marR="71826" marT="35913" marB="35913" anchor="ctr"/>
                </a:tc>
                <a:tc>
                  <a:txBody>
                    <a:bodyPr/>
                    <a:lstStyle/>
                    <a:p>
                      <a:pPr algn="ctr"/>
                      <a:r>
                        <a:rPr lang="en-US" sz="1400"/>
                        <a:t>Supported except Multiple inheritance</a:t>
                      </a:r>
                    </a:p>
                  </a:txBody>
                  <a:tcPr marL="24940" marR="71826" marT="35913" marB="35913" anchor="ctr"/>
                </a:tc>
                <a:extLst>
                  <a:ext uri="{0D108BD9-81ED-4DB2-BD59-A6C34878D82A}">
                    <a16:rowId xmlns:a16="http://schemas.microsoft.com/office/drawing/2014/main" val="10005"/>
                  </a:ext>
                </a:extLst>
              </a:tr>
              <a:tr h="962469">
                <a:tc>
                  <a:txBody>
                    <a:bodyPr/>
                    <a:lstStyle/>
                    <a:p>
                      <a:pPr algn="ctr"/>
                      <a:r>
                        <a:rPr lang="en-US" sz="1400" b="1"/>
                        <a:t>Overloading</a:t>
                      </a:r>
                      <a:endParaRPr lang="en-US" sz="1400"/>
                    </a:p>
                  </a:txBody>
                  <a:tcPr marL="24940" marR="71826" marT="35913" marB="35913" anchor="ctr"/>
                </a:tc>
                <a:tc>
                  <a:txBody>
                    <a:bodyPr/>
                    <a:lstStyle/>
                    <a:p>
                      <a:pPr algn="ctr"/>
                      <a:r>
                        <a:rPr lang="en-US" sz="1400"/>
                        <a:t>No overloading</a:t>
                      </a:r>
                    </a:p>
                  </a:txBody>
                  <a:tcPr marL="24940" marR="71826" marT="35913" marB="35913" anchor="ctr"/>
                </a:tc>
                <a:tc>
                  <a:txBody>
                    <a:bodyPr/>
                    <a:lstStyle/>
                    <a:p>
                      <a:pPr algn="ctr"/>
                      <a:r>
                        <a:rPr lang="en-US" sz="1400"/>
                        <a:t>Support Function overloading (Polymorphism)</a:t>
                      </a:r>
                    </a:p>
                  </a:txBody>
                  <a:tcPr marL="24940" marR="71826" marT="35913" marB="35913" anchor="ctr"/>
                </a:tc>
                <a:tc>
                  <a:txBody>
                    <a:bodyPr/>
                    <a:lstStyle/>
                    <a:p>
                      <a:pPr algn="ctr"/>
                      <a:r>
                        <a:rPr lang="en-US" sz="1400"/>
                        <a:t>Operator overloading is not supported</a:t>
                      </a:r>
                    </a:p>
                  </a:txBody>
                  <a:tcPr marL="24940" marR="71826" marT="35913" marB="35913" anchor="ctr"/>
                </a:tc>
                <a:extLst>
                  <a:ext uri="{0D108BD9-81ED-4DB2-BD59-A6C34878D82A}">
                    <a16:rowId xmlns:a16="http://schemas.microsoft.com/office/drawing/2014/main" val="10006"/>
                  </a:ext>
                </a:extLst>
              </a:tr>
              <a:tr h="316035">
                <a:tc>
                  <a:txBody>
                    <a:bodyPr/>
                    <a:lstStyle/>
                    <a:p>
                      <a:pPr algn="ctr"/>
                      <a:r>
                        <a:rPr lang="en-US" sz="1400" b="1"/>
                        <a:t>Pointers</a:t>
                      </a:r>
                      <a:endParaRPr lang="en-US" sz="1400"/>
                    </a:p>
                  </a:txBody>
                  <a:tcPr marL="24940" marR="71826" marT="35913" marB="35913" anchor="ctr"/>
                </a:tc>
                <a:tc>
                  <a:txBody>
                    <a:bodyPr/>
                    <a:lstStyle/>
                    <a:p>
                      <a:pPr algn="ctr"/>
                      <a:r>
                        <a:rPr lang="en-US" sz="1400"/>
                        <a:t>Supported</a:t>
                      </a:r>
                    </a:p>
                  </a:txBody>
                  <a:tcPr marL="24940" marR="71826" marT="35913" marB="35913" anchor="ctr"/>
                </a:tc>
                <a:tc>
                  <a:txBody>
                    <a:bodyPr/>
                    <a:lstStyle/>
                    <a:p>
                      <a:pPr algn="ctr"/>
                      <a:r>
                        <a:rPr lang="en-US" sz="1400"/>
                        <a:t>Supported</a:t>
                      </a:r>
                    </a:p>
                  </a:txBody>
                  <a:tcPr marL="24940" marR="71826" marT="35913" marB="35913" anchor="ctr"/>
                </a:tc>
                <a:tc>
                  <a:txBody>
                    <a:bodyPr/>
                    <a:lstStyle/>
                    <a:p>
                      <a:pPr algn="ctr"/>
                      <a:r>
                        <a:rPr lang="en-US" sz="1400"/>
                        <a:t>Not supported</a:t>
                      </a:r>
                    </a:p>
                  </a:txBody>
                  <a:tcPr marL="24940" marR="71826" marT="35913" marB="35913" anchor="ctr"/>
                </a:tc>
                <a:extLst>
                  <a:ext uri="{0D108BD9-81ED-4DB2-BD59-A6C34878D82A}">
                    <a16:rowId xmlns:a16="http://schemas.microsoft.com/office/drawing/2014/main" val="10007"/>
                  </a:ext>
                </a:extLst>
              </a:tr>
              <a:tr h="531513">
                <a:tc>
                  <a:txBody>
                    <a:bodyPr/>
                    <a:lstStyle/>
                    <a:p>
                      <a:pPr algn="ctr"/>
                      <a:r>
                        <a:rPr lang="en-US" sz="1400" b="1"/>
                        <a:t>Allocation</a:t>
                      </a:r>
                      <a:endParaRPr lang="en-US" sz="1400"/>
                    </a:p>
                  </a:txBody>
                  <a:tcPr marL="24940" marR="71826" marT="35913" marB="35913" anchor="ctr"/>
                </a:tc>
                <a:tc>
                  <a:txBody>
                    <a:bodyPr/>
                    <a:lstStyle/>
                    <a:p>
                      <a:pPr algn="ctr"/>
                      <a:r>
                        <a:rPr lang="en-US" sz="1400"/>
                        <a:t>Use malloc, calloc</a:t>
                      </a:r>
                    </a:p>
                  </a:txBody>
                  <a:tcPr marL="24940" marR="71826" marT="35913" marB="35913" anchor="ctr"/>
                </a:tc>
                <a:tc>
                  <a:txBody>
                    <a:bodyPr/>
                    <a:lstStyle/>
                    <a:p>
                      <a:pPr algn="ctr"/>
                      <a:r>
                        <a:rPr lang="en-US" sz="1400"/>
                        <a:t>Use new, delete</a:t>
                      </a:r>
                    </a:p>
                  </a:txBody>
                  <a:tcPr marL="24940" marR="71826" marT="35913" marB="35913" anchor="ctr"/>
                </a:tc>
                <a:tc>
                  <a:txBody>
                    <a:bodyPr/>
                    <a:lstStyle/>
                    <a:p>
                      <a:pPr algn="ctr"/>
                      <a:r>
                        <a:rPr lang="en-US" sz="1400"/>
                        <a:t>Garbage collector</a:t>
                      </a:r>
                    </a:p>
                  </a:txBody>
                  <a:tcPr marL="24940" marR="71826" marT="35913" marB="35913"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71162"/>
            <a:ext cx="2130136" cy="2371148"/>
          </a:xfrm>
        </p:spPr>
        <p:txBody>
          <a:bodyPr vert="horz" lIns="91440" tIns="45720" rIns="91440" bIns="45720" rtlCol="0" anchor="ctr">
            <a:normAutofit/>
          </a:bodyPr>
          <a:lstStyle/>
          <a:p>
            <a:pPr algn="l">
              <a:lnSpc>
                <a:spcPct val="90000"/>
              </a:lnSpc>
            </a:pPr>
            <a:r>
              <a:rPr lang="en-US" sz="2800" b="1" kern="1200">
                <a:solidFill>
                  <a:srgbClr val="FFFFFF"/>
                </a:solidFill>
                <a:latin typeface="+mj-lt"/>
                <a:ea typeface="+mj-ea"/>
                <a:cs typeface="+mj-cs"/>
              </a:rPr>
              <a:t>Difference between C, C++ and Java?</a:t>
            </a:r>
            <a:endParaRPr lang="en-US" sz="2800" kern="1200">
              <a:solidFill>
                <a:srgbClr val="FFFFFF"/>
              </a:solidFill>
              <a:latin typeface="+mj-lt"/>
              <a:ea typeface="+mj-ea"/>
              <a:cs typeface="+mj-cs"/>
            </a:endParaRPr>
          </a:p>
        </p:txBody>
      </p:sp>
      <p:graphicFrame>
        <p:nvGraphicFramePr>
          <p:cNvPr id="4" name="Content Placeholder 3"/>
          <p:cNvGraphicFramePr>
            <a:graphicFrameLocks noGrp="1"/>
          </p:cNvGraphicFramePr>
          <p:nvPr>
            <p:ph idx="1"/>
          </p:nvPr>
        </p:nvGraphicFramePr>
        <p:xfrm>
          <a:off x="3155949" y="897501"/>
          <a:ext cx="5510655" cy="5063981"/>
        </p:xfrm>
        <a:graphic>
          <a:graphicData uri="http://schemas.openxmlformats.org/drawingml/2006/table">
            <a:tbl>
              <a:tblPr firstRow="1" bandRow="1">
                <a:noFill/>
                <a:tableStyleId>{5C22544A-7EE6-4342-B048-85BDC9FD1C3A}</a:tableStyleId>
              </a:tblPr>
              <a:tblGrid>
                <a:gridCol w="1468067">
                  <a:extLst>
                    <a:ext uri="{9D8B030D-6E8A-4147-A177-3AD203B41FA5}">
                      <a16:colId xmlns:a16="http://schemas.microsoft.com/office/drawing/2014/main" val="20000"/>
                    </a:ext>
                  </a:extLst>
                </a:gridCol>
                <a:gridCol w="1369934">
                  <a:extLst>
                    <a:ext uri="{9D8B030D-6E8A-4147-A177-3AD203B41FA5}">
                      <a16:colId xmlns:a16="http://schemas.microsoft.com/office/drawing/2014/main" val="20001"/>
                    </a:ext>
                  </a:extLst>
                </a:gridCol>
                <a:gridCol w="1336327">
                  <a:extLst>
                    <a:ext uri="{9D8B030D-6E8A-4147-A177-3AD203B41FA5}">
                      <a16:colId xmlns:a16="http://schemas.microsoft.com/office/drawing/2014/main" val="20002"/>
                    </a:ext>
                  </a:extLst>
                </a:gridCol>
                <a:gridCol w="1336327">
                  <a:extLst>
                    <a:ext uri="{9D8B030D-6E8A-4147-A177-3AD203B41FA5}">
                      <a16:colId xmlns:a16="http://schemas.microsoft.com/office/drawing/2014/main" val="20003"/>
                    </a:ext>
                  </a:extLst>
                </a:gridCol>
              </a:tblGrid>
              <a:tr h="495558">
                <a:tc>
                  <a:txBody>
                    <a:bodyPr/>
                    <a:lstStyle/>
                    <a:p>
                      <a:r>
                        <a:rPr lang="en-US" sz="1500">
                          <a:solidFill>
                            <a:schemeClr val="tx1">
                              <a:lumMod val="75000"/>
                              <a:lumOff val="25000"/>
                            </a:schemeClr>
                          </a:solidFill>
                        </a:rPr>
                        <a:t>Metrics</a:t>
                      </a:r>
                    </a:p>
                  </a:txBody>
                  <a:tcPr marL="193577" marR="116146" marT="116146" marB="116146"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500">
                          <a:solidFill>
                            <a:schemeClr val="tx1">
                              <a:lumMod val="75000"/>
                              <a:lumOff val="25000"/>
                            </a:schemeClr>
                          </a:solidFill>
                        </a:rPr>
                        <a:t>C</a:t>
                      </a:r>
                    </a:p>
                  </a:txBody>
                  <a:tcPr marL="193577" marR="116146" marT="116146" marB="116146"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500">
                          <a:solidFill>
                            <a:schemeClr val="tx1">
                              <a:lumMod val="75000"/>
                              <a:lumOff val="25000"/>
                            </a:schemeClr>
                          </a:solidFill>
                        </a:rPr>
                        <a:t>C++</a:t>
                      </a:r>
                    </a:p>
                  </a:txBody>
                  <a:tcPr marL="193577" marR="116146" marT="116146" marB="116146"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500">
                          <a:solidFill>
                            <a:schemeClr val="tx1">
                              <a:lumMod val="75000"/>
                              <a:lumOff val="25000"/>
                            </a:schemeClr>
                          </a:solidFill>
                        </a:rPr>
                        <a:t>Java</a:t>
                      </a:r>
                    </a:p>
                  </a:txBody>
                  <a:tcPr marL="193577" marR="116146" marT="116146" marB="116146"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10000"/>
                  </a:ext>
                </a:extLst>
              </a:tr>
              <a:tr h="593637">
                <a:tc>
                  <a:txBody>
                    <a:bodyPr/>
                    <a:lstStyle/>
                    <a:p>
                      <a:pPr algn="ctr"/>
                      <a:r>
                        <a:rPr lang="en-US" sz="1200" b="1">
                          <a:solidFill>
                            <a:schemeClr val="tx1">
                              <a:lumMod val="75000"/>
                              <a:lumOff val="25000"/>
                            </a:schemeClr>
                          </a:solidFill>
                        </a:rPr>
                        <a:t>Exception Handling</a:t>
                      </a:r>
                      <a:endParaRPr lang="en-US" sz="1200">
                        <a:solidFill>
                          <a:schemeClr val="tx1">
                            <a:lumMod val="75000"/>
                            <a:lumOff val="25000"/>
                          </a:schemeClr>
                        </a:solidFill>
                      </a:endParaRPr>
                    </a:p>
                  </a:txBody>
                  <a:tcPr marL="193577" marR="100660" marT="100660" marB="100660"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Supported</a:t>
                      </a:r>
                    </a:p>
                  </a:txBody>
                  <a:tcPr marL="193577" marR="100660" marT="100660" marB="100660"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Supported</a:t>
                      </a:r>
                    </a:p>
                  </a:txBody>
                  <a:tcPr marL="193577" marR="100660" marT="100660" marB="100660"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1"/>
                  </a:ext>
                </a:extLst>
              </a:tr>
              <a:tr h="412965">
                <a:tc>
                  <a:txBody>
                    <a:bodyPr/>
                    <a:lstStyle/>
                    <a:p>
                      <a:pPr algn="ctr"/>
                      <a:r>
                        <a:rPr lang="en-US" sz="1200" b="1">
                          <a:solidFill>
                            <a:schemeClr val="tx1">
                              <a:lumMod val="75000"/>
                              <a:lumOff val="25000"/>
                            </a:schemeClr>
                          </a:solidFill>
                        </a:rPr>
                        <a:t>Templates</a:t>
                      </a:r>
                      <a:endParaRPr lang="en-US" sz="1200">
                        <a:solidFill>
                          <a:schemeClr val="tx1">
                            <a:lumMod val="75000"/>
                            <a:lumOff val="25000"/>
                          </a:schemeClr>
                        </a:solidFill>
                      </a:endParaRP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2"/>
                  </a:ext>
                </a:extLst>
              </a:tr>
              <a:tr h="774308">
                <a:tc>
                  <a:txBody>
                    <a:bodyPr/>
                    <a:lstStyle/>
                    <a:p>
                      <a:pPr algn="ctr"/>
                      <a:r>
                        <a:rPr lang="en-US" sz="1200" b="1">
                          <a:solidFill>
                            <a:schemeClr val="tx1">
                              <a:lumMod val="75000"/>
                              <a:lumOff val="25000"/>
                            </a:schemeClr>
                          </a:solidFill>
                        </a:rPr>
                        <a:t>Destructors</a:t>
                      </a:r>
                      <a:endParaRPr lang="en-US" sz="1200">
                        <a:solidFill>
                          <a:schemeClr val="tx1">
                            <a:lumMod val="75000"/>
                            <a:lumOff val="25000"/>
                          </a:schemeClr>
                        </a:solidFill>
                      </a:endParaRP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 constructor neither destructor</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3"/>
                  </a:ext>
                </a:extLst>
              </a:tr>
              <a:tr h="593637">
                <a:tc>
                  <a:txBody>
                    <a:bodyPr/>
                    <a:lstStyle/>
                    <a:p>
                      <a:pPr algn="ctr"/>
                      <a:r>
                        <a:rPr lang="en-US" sz="1200" b="1">
                          <a:solidFill>
                            <a:schemeClr val="tx1">
                              <a:lumMod val="75000"/>
                              <a:lumOff val="25000"/>
                            </a:schemeClr>
                          </a:solidFill>
                        </a:rPr>
                        <a:t>Multithreading/ Interfaces</a:t>
                      </a:r>
                      <a:endParaRPr lang="en-US" sz="1200">
                        <a:solidFill>
                          <a:schemeClr val="tx1">
                            <a:lumMod val="75000"/>
                            <a:lumOff val="25000"/>
                          </a:schemeClr>
                        </a:solidFill>
                      </a:endParaRP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4"/>
                  </a:ext>
                </a:extLst>
              </a:tr>
              <a:tr h="593637">
                <a:tc>
                  <a:txBody>
                    <a:bodyPr/>
                    <a:lstStyle/>
                    <a:p>
                      <a:pPr algn="ctr"/>
                      <a:r>
                        <a:rPr lang="en-US" sz="1200" b="1">
                          <a:solidFill>
                            <a:schemeClr val="tx1">
                              <a:lumMod val="75000"/>
                              <a:lumOff val="25000"/>
                            </a:schemeClr>
                          </a:solidFill>
                        </a:rPr>
                        <a:t>Database connectivity</a:t>
                      </a:r>
                      <a:endParaRPr lang="en-US" sz="1200">
                        <a:solidFill>
                          <a:schemeClr val="tx1">
                            <a:lumMod val="75000"/>
                            <a:lumOff val="25000"/>
                          </a:schemeClr>
                        </a:solidFill>
                      </a:endParaRP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5"/>
                  </a:ext>
                </a:extLst>
              </a:tr>
              <a:tr h="593637">
                <a:tc>
                  <a:txBody>
                    <a:bodyPr/>
                    <a:lstStyle/>
                    <a:p>
                      <a:pPr algn="ctr"/>
                      <a:r>
                        <a:rPr lang="en-US" sz="1200" b="1">
                          <a:solidFill>
                            <a:schemeClr val="tx1">
                              <a:lumMod val="75000"/>
                              <a:lumOff val="25000"/>
                            </a:schemeClr>
                          </a:solidFill>
                        </a:rPr>
                        <a:t>Storage Classes</a:t>
                      </a:r>
                      <a:endParaRPr lang="en-US" sz="1200">
                        <a:solidFill>
                          <a:schemeClr val="tx1">
                            <a:lumMod val="75000"/>
                            <a:lumOff val="25000"/>
                          </a:schemeClr>
                        </a:solidFill>
                      </a:endParaRP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Supported ( auto, extern )</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Supported ( auto, extern )</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6"/>
                  </a:ext>
                </a:extLst>
              </a:tr>
              <a:tr h="593637">
                <a:tc>
                  <a:txBody>
                    <a:bodyPr/>
                    <a:lstStyle/>
                    <a:p>
                      <a:pPr algn="ctr"/>
                      <a:r>
                        <a:rPr lang="en-US" sz="1200" b="1">
                          <a:solidFill>
                            <a:schemeClr val="tx1">
                              <a:lumMod val="75000"/>
                              <a:lumOff val="25000"/>
                            </a:schemeClr>
                          </a:solidFill>
                        </a:rPr>
                        <a:t>Exception Handling</a:t>
                      </a:r>
                      <a:endParaRPr lang="en-US" sz="1200">
                        <a:solidFill>
                          <a:schemeClr val="tx1">
                            <a:lumMod val="75000"/>
                            <a:lumOff val="25000"/>
                          </a:schemeClr>
                        </a:solidFill>
                      </a:endParaRP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7"/>
                  </a:ext>
                </a:extLst>
              </a:tr>
              <a:tr h="412965">
                <a:tc>
                  <a:txBody>
                    <a:bodyPr/>
                    <a:lstStyle/>
                    <a:p>
                      <a:pPr algn="ctr"/>
                      <a:r>
                        <a:rPr lang="en-US" sz="1200" b="1">
                          <a:solidFill>
                            <a:schemeClr val="tx1">
                              <a:lumMod val="75000"/>
                              <a:lumOff val="25000"/>
                            </a:schemeClr>
                          </a:solidFill>
                        </a:rPr>
                        <a:t>Templates</a:t>
                      </a:r>
                      <a:endParaRPr lang="en-US" sz="1200">
                        <a:solidFill>
                          <a:schemeClr val="tx1">
                            <a:lumMod val="75000"/>
                            <a:lumOff val="25000"/>
                          </a:schemeClr>
                        </a:solidFill>
                      </a:endParaRP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200">
                          <a:solidFill>
                            <a:schemeClr val="tx1">
                              <a:lumMod val="75000"/>
                              <a:lumOff val="25000"/>
                            </a:schemeClr>
                          </a:solidFill>
                        </a:rPr>
                        <a:t>Not supported</a:t>
                      </a:r>
                    </a:p>
                  </a:txBody>
                  <a:tcPr marL="193577" marR="100660" marT="100660" marB="100660"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a:solidFill>
                  <a:srgbClr val="FFFFFF"/>
                </a:solidFill>
              </a:rPr>
              <a:t>Java 9 Features and Improvements</a:t>
            </a:r>
            <a:endParaRPr lang="en-US" sz="3500">
              <a:solidFill>
                <a:srgbClr val="FFFFFF"/>
              </a:solidFill>
            </a:endParaRPr>
          </a:p>
        </p:txBody>
      </p:sp>
      <p:graphicFrame>
        <p:nvGraphicFramePr>
          <p:cNvPr id="5" name="Content Placeholder 2">
            <a:extLst>
              <a:ext uri="{FF2B5EF4-FFF2-40B4-BE49-F238E27FC236}">
                <a16:creationId xmlns:a16="http://schemas.microsoft.com/office/drawing/2014/main" id="{2903AC61-51DC-4121-A9F7-18C0C4FA6BF7}"/>
              </a:ext>
            </a:extLst>
          </p:cNvPr>
          <p:cNvGraphicFramePr>
            <a:graphicFrameLocks noGrp="1"/>
          </p:cNvGraphicFramePr>
          <p:nvPr>
            <p:ph idx="1"/>
            <p:extLst>
              <p:ext uri="{D42A27DB-BD31-4B8C-83A1-F6EECF244321}">
                <p14:modId xmlns:p14="http://schemas.microsoft.com/office/powerpoint/2010/main" val="2529284493"/>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200" b="1">
                <a:solidFill>
                  <a:srgbClr val="FFFFFF"/>
                </a:solidFill>
              </a:rPr>
              <a:t>Top 10 Java Frameworks You Should Know</a:t>
            </a:r>
            <a:endParaRPr lang="en-US" sz="3200">
              <a:solidFill>
                <a:srgbClr val="FFFFFF"/>
              </a:solidFill>
            </a:endParaRPr>
          </a:p>
        </p:txBody>
      </p:sp>
      <p:graphicFrame>
        <p:nvGraphicFramePr>
          <p:cNvPr id="5" name="Content Placeholder 2">
            <a:extLst>
              <a:ext uri="{FF2B5EF4-FFF2-40B4-BE49-F238E27FC236}">
                <a16:creationId xmlns:a16="http://schemas.microsoft.com/office/drawing/2014/main" id="{68D1BB0E-BBC8-4214-9CCF-6BD5866A11E0}"/>
              </a:ext>
            </a:extLst>
          </p:cNvPr>
          <p:cNvGraphicFramePr>
            <a:graphicFrameLocks noGrp="1"/>
          </p:cNvGraphicFramePr>
          <p:nvPr>
            <p:ph idx="1"/>
            <p:extLst>
              <p:ext uri="{D42A27DB-BD31-4B8C-83A1-F6EECF244321}">
                <p14:modId xmlns:p14="http://schemas.microsoft.com/office/powerpoint/2010/main" val="60114345"/>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9911" y="828635"/>
            <a:ext cx="304800" cy="322326"/>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73202" y="495992"/>
            <a:ext cx="3146355" cy="5638831"/>
          </a:xfrm>
          <a:noFill/>
        </p:spPr>
        <p:txBody>
          <a:bodyPr anchor="ctr">
            <a:normAutofit/>
          </a:bodyPr>
          <a:lstStyle/>
          <a:p>
            <a:pPr algn="l"/>
            <a:r>
              <a:rPr lang="en-US" sz="4200" b="1"/>
              <a:t>Top 10 Java Frameworks You Should Know</a:t>
            </a:r>
            <a:endParaRPr lang="en-US" sz="4200"/>
          </a:p>
        </p:txBody>
      </p:sp>
      <p:graphicFrame>
        <p:nvGraphicFramePr>
          <p:cNvPr id="12" name="Content Placeholder 2">
            <a:extLst>
              <a:ext uri="{FF2B5EF4-FFF2-40B4-BE49-F238E27FC236}">
                <a16:creationId xmlns:a16="http://schemas.microsoft.com/office/drawing/2014/main" id="{8AD84547-58B0-4997-8495-361073D43BD1}"/>
              </a:ext>
            </a:extLst>
          </p:cNvPr>
          <p:cNvGraphicFramePr>
            <a:graphicFrameLocks noGrp="1"/>
          </p:cNvGraphicFramePr>
          <p:nvPr>
            <p:ph idx="1"/>
            <p:extLst>
              <p:ext uri="{D42A27DB-BD31-4B8C-83A1-F6EECF244321}">
                <p14:modId xmlns:p14="http://schemas.microsoft.com/office/powerpoint/2010/main" val="3110485467"/>
              </p:ext>
            </p:extLst>
          </p:nvPr>
        </p:nvGraphicFramePr>
        <p:xfrm>
          <a:off x="3686960" y="866585"/>
          <a:ext cx="4690291"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9911" y="828635"/>
            <a:ext cx="304800" cy="322326"/>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73202" y="495992"/>
            <a:ext cx="3146355" cy="5638831"/>
          </a:xfrm>
          <a:noFill/>
        </p:spPr>
        <p:txBody>
          <a:bodyPr anchor="ctr">
            <a:normAutofit/>
          </a:bodyPr>
          <a:lstStyle/>
          <a:p>
            <a:pPr algn="l"/>
            <a:r>
              <a:rPr lang="en-US" sz="4200" b="1"/>
              <a:t>Get started with Java</a:t>
            </a:r>
            <a:endParaRPr lang="en-US" sz="4200"/>
          </a:p>
        </p:txBody>
      </p:sp>
      <p:graphicFrame>
        <p:nvGraphicFramePr>
          <p:cNvPr id="5" name="Content Placeholder 2">
            <a:extLst>
              <a:ext uri="{FF2B5EF4-FFF2-40B4-BE49-F238E27FC236}">
                <a16:creationId xmlns:a16="http://schemas.microsoft.com/office/drawing/2014/main" id="{4CD56526-F927-41F6-A72A-70B07F1F6077}"/>
              </a:ext>
            </a:extLst>
          </p:cNvPr>
          <p:cNvGraphicFramePr>
            <a:graphicFrameLocks noGrp="1"/>
          </p:cNvGraphicFramePr>
          <p:nvPr>
            <p:ph idx="1"/>
            <p:extLst>
              <p:ext uri="{D42A27DB-BD31-4B8C-83A1-F6EECF244321}">
                <p14:modId xmlns:p14="http://schemas.microsoft.com/office/powerpoint/2010/main" val="3597713638"/>
              </p:ext>
            </p:extLst>
          </p:nvPr>
        </p:nvGraphicFramePr>
        <p:xfrm>
          <a:off x="3686960" y="866585"/>
          <a:ext cx="4690291"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lluminated server room panel">
            <a:extLst>
              <a:ext uri="{FF2B5EF4-FFF2-40B4-BE49-F238E27FC236}">
                <a16:creationId xmlns:a16="http://schemas.microsoft.com/office/drawing/2014/main" id="{CD861A96-CF37-41BD-8616-53296323673E}"/>
              </a:ext>
            </a:extLst>
          </p:cNvPr>
          <p:cNvPicPr>
            <a:picLocks noChangeAspect="1"/>
          </p:cNvPicPr>
          <p:nvPr/>
        </p:nvPicPr>
        <p:blipFill rotWithShape="1">
          <a:blip r:embed="rId2"/>
          <a:srcRect l="5842" t="9090" r="36722" b="8"/>
          <a:stretch/>
        </p:blipFill>
        <p:spPr>
          <a:xfrm>
            <a:off x="2642616" y="10"/>
            <a:ext cx="6501384"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358485" y="1122363"/>
            <a:ext cx="3017520" cy="3204134"/>
          </a:xfrm>
        </p:spPr>
        <p:txBody>
          <a:bodyPr anchor="b">
            <a:normAutofit/>
          </a:bodyPr>
          <a:lstStyle/>
          <a:p>
            <a:pPr algn="l"/>
            <a:r>
              <a:rPr lang="en-US" sz="4200"/>
              <a:t>Java Environment Setup</a:t>
            </a:r>
          </a:p>
        </p:txBody>
      </p:sp>
      <p:sp>
        <p:nvSpPr>
          <p:cNvPr id="5" name="Subtitle 4"/>
          <p:cNvSpPr>
            <a:spLocks noGrp="1"/>
          </p:cNvSpPr>
          <p:nvPr>
            <p:ph type="subTitle" idx="1"/>
          </p:nvPr>
        </p:nvSpPr>
        <p:spPr>
          <a:xfrm>
            <a:off x="358485" y="4872922"/>
            <a:ext cx="3017519" cy="1208141"/>
          </a:xfrm>
        </p:spPr>
        <p:txBody>
          <a:bodyPr>
            <a:normAutofit/>
          </a:bodyPr>
          <a:lstStyle/>
          <a:p>
            <a:pPr algn="l"/>
            <a:endParaRPr lang="en-US" sz="17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760605" y="1450655"/>
            <a:ext cx="2949023" cy="3956690"/>
          </a:xfrm>
        </p:spPr>
        <p:txBody>
          <a:bodyPr anchor="ctr">
            <a:normAutofit/>
          </a:bodyPr>
          <a:lstStyle/>
          <a:p>
            <a:r>
              <a:rPr lang="en-US" sz="6000">
                <a:solidFill>
                  <a:schemeClr val="bg1"/>
                </a:solidFill>
              </a:rPr>
              <a:t>Topics Covered</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1450655"/>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5408571"/>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0" y="1108061"/>
            <a:ext cx="3756675" cy="4571972"/>
          </a:xfrm>
        </p:spPr>
        <p:txBody>
          <a:bodyPr anchor="ctr">
            <a:normAutofit/>
          </a:bodyPr>
          <a:lstStyle/>
          <a:p>
            <a:r>
              <a:rPr lang="en-US" sz="1700">
                <a:solidFill>
                  <a:schemeClr val="bg1"/>
                </a:solidFill>
              </a:rPr>
              <a:t>Java &amp; Its features</a:t>
            </a:r>
          </a:p>
          <a:p>
            <a:r>
              <a:rPr lang="en-US" sz="1700">
                <a:solidFill>
                  <a:schemeClr val="bg1"/>
                </a:solidFill>
              </a:rPr>
              <a:t>Understanding Fundamentals</a:t>
            </a:r>
          </a:p>
          <a:p>
            <a:r>
              <a:rPr lang="en-US" sz="1700">
                <a:solidFill>
                  <a:schemeClr val="bg1"/>
                </a:solidFill>
              </a:rPr>
              <a:t>Difference between C, C++ and Java</a:t>
            </a:r>
          </a:p>
          <a:p>
            <a:r>
              <a:rPr lang="en-US" sz="1700">
                <a:solidFill>
                  <a:schemeClr val="bg1"/>
                </a:solidFill>
              </a:rPr>
              <a:t>Environment setup</a:t>
            </a:r>
          </a:p>
          <a:p>
            <a:r>
              <a:rPr lang="en-US" sz="1700">
                <a:solidFill>
                  <a:schemeClr val="bg1"/>
                </a:solidFill>
              </a:rPr>
              <a:t>Basics</a:t>
            </a:r>
          </a:p>
          <a:p>
            <a:r>
              <a:rPr lang="en-US" sz="1700">
                <a:solidFill>
                  <a:schemeClr val="bg1"/>
                </a:solidFill>
              </a:rPr>
              <a:t>Variables</a:t>
            </a:r>
          </a:p>
          <a:p>
            <a:r>
              <a:rPr lang="en-US" sz="1700">
                <a:solidFill>
                  <a:schemeClr val="bg1"/>
                </a:solidFill>
              </a:rPr>
              <a:t>Data Types</a:t>
            </a:r>
          </a:p>
          <a:p>
            <a:r>
              <a:rPr lang="en-US" sz="1700">
                <a:solidFill>
                  <a:schemeClr val="bg1"/>
                </a:solidFill>
              </a:rPr>
              <a:t>Operators</a:t>
            </a:r>
          </a:p>
          <a:p>
            <a:r>
              <a:rPr lang="en-US" sz="1700">
                <a:solidFill>
                  <a:schemeClr val="bg1"/>
                </a:solidFill>
              </a:rPr>
              <a:t>Input and Output</a:t>
            </a:r>
          </a:p>
          <a:p>
            <a:r>
              <a:rPr lang="en-US" sz="1700">
                <a:solidFill>
                  <a:schemeClr val="bg1"/>
                </a:solidFill>
              </a:rPr>
              <a:t>Expressions &amp; Blocks</a:t>
            </a:r>
          </a:p>
          <a:p>
            <a:r>
              <a:rPr lang="en-US" sz="1700">
                <a:solidFill>
                  <a:schemeClr val="bg1"/>
                </a:solidFill>
              </a:rPr>
              <a:t>Comment</a:t>
            </a:r>
          </a:p>
          <a:p>
            <a:r>
              <a:rPr lang="en-US" sz="1700">
                <a:solidFill>
                  <a:schemeClr val="bg1"/>
                </a:solidFill>
              </a:rPr>
              <a:t>Flow Control</a:t>
            </a:r>
          </a:p>
          <a:p>
            <a:r>
              <a:rPr lang="en-US" sz="1700">
                <a:solidFill>
                  <a:schemeClr val="bg1"/>
                </a:solidFill>
              </a:rPr>
              <a:t>Java Arrays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th winding through a grassy field">
            <a:extLst>
              <a:ext uri="{FF2B5EF4-FFF2-40B4-BE49-F238E27FC236}">
                <a16:creationId xmlns:a16="http://schemas.microsoft.com/office/drawing/2014/main" id="{28F6AE75-7F94-406C-867F-90C30B8F02E5}"/>
              </a:ext>
            </a:extLst>
          </p:cNvPr>
          <p:cNvPicPr>
            <a:picLocks noChangeAspect="1"/>
          </p:cNvPicPr>
          <p:nvPr/>
        </p:nvPicPr>
        <p:blipFill rotWithShape="1">
          <a:blip r:embed="rId2"/>
          <a:srcRect l="12356" t="2230" r="25864" b="5"/>
          <a:stretch/>
        </p:blipFill>
        <p:spPr>
          <a:xfrm>
            <a:off x="2641851" y="10"/>
            <a:ext cx="6502149"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b="1"/>
              <a:t>How To Set Java Path?</a:t>
            </a:r>
            <a:endParaRPr lang="en-US" sz="24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r>
              <a:rPr lang="en-US" sz="1500"/>
              <a:t>Two Ways</a:t>
            </a:r>
          </a:p>
          <a:p>
            <a:pPr lvl="1"/>
            <a:r>
              <a:rPr lang="en-US" sz="1500"/>
              <a:t>Temporary path</a:t>
            </a:r>
          </a:p>
          <a:p>
            <a:pPr lvl="1"/>
            <a:r>
              <a:rPr lang="en-US" sz="1500"/>
              <a:t>Permanent path</a:t>
            </a:r>
          </a:p>
          <a:p>
            <a:endParaRPr lang="en-US" sz="1500"/>
          </a:p>
        </p:txBody>
      </p:sp>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FAD5099A-47F8-4DE1-8D74-31E6C8B35576}"/>
              </a:ext>
            </a:extLst>
          </p:cNvPr>
          <p:cNvPicPr>
            <a:picLocks noChangeAspect="1"/>
          </p:cNvPicPr>
          <p:nvPr/>
        </p:nvPicPr>
        <p:blipFill rotWithShape="1">
          <a:blip r:embed="rId2"/>
          <a:srcRect l="27989" r="7039" b="8620"/>
          <a:stretch/>
        </p:blipFill>
        <p:spPr>
          <a:xfrm>
            <a:off x="2642616" y="10"/>
            <a:ext cx="6501384"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a:t>Write Hello World Program</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r>
              <a:rPr lang="en-US" sz="1500"/>
              <a:t>Hello World Program in Java</a:t>
            </a:r>
          </a:p>
          <a:p>
            <a:r>
              <a:rPr lang="en-US" sz="1500"/>
              <a:t>Syntax Analysis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647371" cy="6858000"/>
          </a:xfrm>
          <a:prstGeom prst="rect">
            <a:avLst/>
          </a:prstGeom>
          <a:solidFill>
            <a:srgbClr val="485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451532" y="2250610"/>
            <a:ext cx="2391675" cy="235424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nSpc>
                <a:spcPct val="90000"/>
              </a:lnSpc>
            </a:pPr>
            <a:r>
              <a:rPr lang="en-US" sz="2275" kern="1200">
                <a:solidFill>
                  <a:srgbClr val="FFFFFF"/>
                </a:solidFill>
                <a:latin typeface="+mj-lt"/>
                <a:ea typeface="+mj-ea"/>
                <a:cs typeface="+mj-cs"/>
              </a:rPr>
              <a:t>Compile and Run</a:t>
            </a:r>
          </a:p>
        </p:txBody>
      </p:sp>
      <p:pic>
        <p:nvPicPr>
          <p:cNvPr id="4" name="Content Placeholder 3" descr="main-qimg-3d375760a6564a7b34c5936dfd66a814.png"/>
          <p:cNvPicPr>
            <a:picLocks noGrp="1" noChangeAspect="1"/>
          </p:cNvPicPr>
          <p:nvPr>
            <p:ph idx="1"/>
          </p:nvPr>
        </p:nvPicPr>
        <p:blipFill>
          <a:blip r:embed="rId2"/>
          <a:stretch>
            <a:fillRect/>
          </a:stretch>
        </p:blipFill>
        <p:spPr>
          <a:xfrm>
            <a:off x="3287484" y="632845"/>
            <a:ext cx="5391149" cy="558976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500" y="803325"/>
            <a:ext cx="3985902" cy="1325563"/>
          </a:xfrm>
        </p:spPr>
        <p:txBody>
          <a:bodyPr>
            <a:normAutofit/>
          </a:bodyPr>
          <a:lstStyle/>
          <a:p>
            <a:pPr>
              <a:lnSpc>
                <a:spcPct val="90000"/>
              </a:lnSpc>
            </a:pPr>
            <a:r>
              <a:rPr lang="en-US" sz="3400" b="1"/>
              <a:t>What Are Command Line Arguments?</a:t>
            </a:r>
            <a:endParaRPr lang="en-US" sz="340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7085" y="-2008"/>
            <a:ext cx="4206915"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0D2DBF7-53D0-4ABE-9FAA-91C62529770B}"/>
              </a:ext>
            </a:extLst>
          </p:cNvPr>
          <p:cNvPicPr>
            <a:picLocks noChangeAspect="1"/>
          </p:cNvPicPr>
          <p:nvPr/>
        </p:nvPicPr>
        <p:blipFill rotWithShape="1">
          <a:blip r:embed="rId2"/>
          <a:srcRect l="18357" r="33541" b="5"/>
          <a:stretch/>
        </p:blipFill>
        <p:spPr>
          <a:xfrm>
            <a:off x="5062605" y="-2"/>
            <a:ext cx="4081395"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5" name="Content Placeholder 2">
            <a:extLst>
              <a:ext uri="{FF2B5EF4-FFF2-40B4-BE49-F238E27FC236}">
                <a16:creationId xmlns:a16="http://schemas.microsoft.com/office/drawing/2014/main" id="{E0CF1A83-E524-46F6-918E-DC7806DBF0B3}"/>
              </a:ext>
            </a:extLst>
          </p:cNvPr>
          <p:cNvGraphicFramePr>
            <a:graphicFrameLocks noGrp="1"/>
          </p:cNvGraphicFramePr>
          <p:nvPr>
            <p:ph idx="1"/>
            <p:extLst>
              <p:ext uri="{D42A27DB-BD31-4B8C-83A1-F6EECF244321}">
                <p14:modId xmlns:p14="http://schemas.microsoft.com/office/powerpoint/2010/main" val="1583123586"/>
              </p:ext>
            </p:extLst>
          </p:nvPr>
        </p:nvGraphicFramePr>
        <p:xfrm>
          <a:off x="571500" y="2279018"/>
          <a:ext cx="3985907" cy="337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bstract background of data">
            <a:extLst>
              <a:ext uri="{FF2B5EF4-FFF2-40B4-BE49-F238E27FC236}">
                <a16:creationId xmlns:a16="http://schemas.microsoft.com/office/drawing/2014/main" id="{32682E73-88D3-4FCF-9294-50055EFE45C5}"/>
              </a:ext>
            </a:extLst>
          </p:cNvPr>
          <p:cNvPicPr>
            <a:picLocks noChangeAspect="1"/>
          </p:cNvPicPr>
          <p:nvPr/>
        </p:nvPicPr>
        <p:blipFill rotWithShape="1">
          <a:blip r:embed="rId2"/>
          <a:srcRect l="10088" t="3214" r="38302" b="3"/>
          <a:stretch/>
        </p:blipFill>
        <p:spPr>
          <a:xfrm>
            <a:off x="2642616" y="10"/>
            <a:ext cx="6501384"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358485" y="1122363"/>
            <a:ext cx="3017520" cy="3204134"/>
          </a:xfrm>
        </p:spPr>
        <p:txBody>
          <a:bodyPr anchor="b">
            <a:normAutofit/>
          </a:bodyPr>
          <a:lstStyle/>
          <a:p>
            <a:pPr algn="l"/>
            <a:r>
              <a:rPr lang="en-US" sz="4200"/>
              <a:t>Java Core Concepts</a:t>
            </a:r>
          </a:p>
        </p:txBody>
      </p:sp>
      <p:sp>
        <p:nvSpPr>
          <p:cNvPr id="5" name="Subtitle 4"/>
          <p:cNvSpPr>
            <a:spLocks noGrp="1"/>
          </p:cNvSpPr>
          <p:nvPr>
            <p:ph type="subTitle" idx="1"/>
          </p:nvPr>
        </p:nvSpPr>
        <p:spPr>
          <a:xfrm>
            <a:off x="358485" y="4872922"/>
            <a:ext cx="3017519" cy="1208141"/>
          </a:xfrm>
        </p:spPr>
        <p:txBody>
          <a:bodyPr>
            <a:normAutofit/>
          </a:bodyPr>
          <a:lstStyle/>
          <a:p>
            <a:pPr algn="l"/>
            <a:endParaRPr lang="en-US" sz="17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D9ADE86-F990-45C3-A395-CC29EA7902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9673" r="15327"/>
          <a:stretch/>
        </p:blipFill>
        <p:spPr>
          <a:xfrm>
            <a:off x="-2285" y="10"/>
            <a:ext cx="9143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sz="4500" b="1">
                <a:solidFill>
                  <a:srgbClr val="FFFFFF"/>
                </a:solidFill>
              </a:rPr>
              <a:t>Java Variables and Data Types with EXAMPLE</a:t>
            </a:r>
            <a:endParaRPr lang="en-US" sz="4500">
              <a:solidFill>
                <a:srgbClr val="FFFFFF"/>
              </a:solidFill>
            </a:endParaRPr>
          </a:p>
        </p:txBody>
      </p:sp>
      <p:sp>
        <p:nvSpPr>
          <p:cNvPr id="4" name="Subtitle 3"/>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500" y="803325"/>
            <a:ext cx="3985902" cy="1325563"/>
          </a:xfrm>
        </p:spPr>
        <p:txBody>
          <a:bodyPr>
            <a:normAutofit/>
          </a:bodyPr>
          <a:lstStyle/>
          <a:p>
            <a:pPr>
              <a:lnSpc>
                <a:spcPct val="90000"/>
              </a:lnSpc>
            </a:pPr>
            <a:r>
              <a:rPr lang="en-US" sz="4100" b="1"/>
              <a:t>What is a Variable in Java?</a:t>
            </a:r>
            <a:endParaRPr lang="en-US" sz="410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7085" y="-2008"/>
            <a:ext cx="4206915"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F65F804-FA02-41E0-9E33-733E1EB404A1}"/>
              </a:ext>
            </a:extLst>
          </p:cNvPr>
          <p:cNvPicPr>
            <a:picLocks noChangeAspect="1"/>
          </p:cNvPicPr>
          <p:nvPr/>
        </p:nvPicPr>
        <p:blipFill rotWithShape="1">
          <a:blip r:embed="rId2"/>
          <a:srcRect l="18232" r="33597" b="6"/>
          <a:stretch/>
        </p:blipFill>
        <p:spPr>
          <a:xfrm>
            <a:off x="5062605" y="-2"/>
            <a:ext cx="4081395"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5" name="Content Placeholder 2">
            <a:extLst>
              <a:ext uri="{FF2B5EF4-FFF2-40B4-BE49-F238E27FC236}">
                <a16:creationId xmlns:a16="http://schemas.microsoft.com/office/drawing/2014/main" id="{0FF4D64D-A04C-48D4-AC15-B6B451D7BA35}"/>
              </a:ext>
            </a:extLst>
          </p:cNvPr>
          <p:cNvGraphicFramePr>
            <a:graphicFrameLocks noGrp="1"/>
          </p:cNvGraphicFramePr>
          <p:nvPr>
            <p:ph idx="1"/>
            <p:extLst>
              <p:ext uri="{D42A27DB-BD31-4B8C-83A1-F6EECF244321}">
                <p14:modId xmlns:p14="http://schemas.microsoft.com/office/powerpoint/2010/main" val="4244541858"/>
              </p:ext>
            </p:extLst>
          </p:nvPr>
        </p:nvGraphicFramePr>
        <p:xfrm>
          <a:off x="571500" y="2279018"/>
          <a:ext cx="3985907" cy="337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93555" y="620392"/>
            <a:ext cx="2856201" cy="5504688"/>
          </a:xfrm>
        </p:spPr>
        <p:txBody>
          <a:bodyPr>
            <a:normAutofit/>
          </a:bodyPr>
          <a:lstStyle/>
          <a:p>
            <a:r>
              <a:rPr lang="en-US" sz="5200" b="1">
                <a:solidFill>
                  <a:schemeClr val="bg1"/>
                </a:solidFill>
              </a:rPr>
              <a:t>What is a Variable in Java?</a:t>
            </a:r>
            <a:endParaRPr lang="en-US" sz="5200">
              <a:solidFill>
                <a:schemeClr val="bg1"/>
              </a:solidFill>
            </a:endParaRPr>
          </a:p>
        </p:txBody>
      </p:sp>
      <p:graphicFrame>
        <p:nvGraphicFramePr>
          <p:cNvPr id="7" name="Content Placeholder 2">
            <a:extLst>
              <a:ext uri="{FF2B5EF4-FFF2-40B4-BE49-F238E27FC236}">
                <a16:creationId xmlns:a16="http://schemas.microsoft.com/office/drawing/2014/main" id="{E013BB3A-6C4C-4046-B1BB-5344B2FCEF90}"/>
              </a:ext>
            </a:extLst>
          </p:cNvPr>
          <p:cNvGraphicFramePr>
            <a:graphicFrameLocks noGrp="1"/>
          </p:cNvGraphicFramePr>
          <p:nvPr>
            <p:ph idx="1"/>
            <p:extLst>
              <p:ext uri="{D42A27DB-BD31-4B8C-83A1-F6EECF244321}">
                <p14:modId xmlns:p14="http://schemas.microsoft.com/office/powerpoint/2010/main" val="2518482034"/>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93555" y="620392"/>
            <a:ext cx="2856201" cy="5504688"/>
          </a:xfrm>
        </p:spPr>
        <p:txBody>
          <a:bodyPr>
            <a:normAutofit/>
          </a:bodyPr>
          <a:lstStyle/>
          <a:p>
            <a:r>
              <a:rPr lang="en-US" sz="5200" b="1">
                <a:solidFill>
                  <a:schemeClr val="bg1"/>
                </a:solidFill>
              </a:rPr>
              <a:t>Types of variables</a:t>
            </a:r>
            <a:endParaRPr lang="en-US" sz="5200">
              <a:solidFill>
                <a:schemeClr val="bg1"/>
              </a:solidFill>
            </a:endParaRPr>
          </a:p>
        </p:txBody>
      </p:sp>
      <p:graphicFrame>
        <p:nvGraphicFramePr>
          <p:cNvPr id="5" name="Content Placeholder 2">
            <a:extLst>
              <a:ext uri="{FF2B5EF4-FFF2-40B4-BE49-F238E27FC236}">
                <a16:creationId xmlns:a16="http://schemas.microsoft.com/office/drawing/2014/main" id="{D1A629ED-1E9F-4F33-8635-CA9D1015765C}"/>
              </a:ext>
            </a:extLst>
          </p:cNvPr>
          <p:cNvGraphicFramePr>
            <a:graphicFrameLocks noGrp="1"/>
          </p:cNvGraphicFramePr>
          <p:nvPr>
            <p:ph idx="1"/>
            <p:extLst>
              <p:ext uri="{D42A27DB-BD31-4B8C-83A1-F6EECF244321}">
                <p14:modId xmlns:p14="http://schemas.microsoft.com/office/powerpoint/2010/main" val="3648334594"/>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a:bodyPr>
          <a:lstStyle/>
          <a:p>
            <a:r>
              <a:rPr lang="en-US" sz="3500" b="1">
                <a:solidFill>
                  <a:srgbClr val="FFFFFF"/>
                </a:solidFill>
              </a:rPr>
              <a:t>Example: Types of Variables in Java</a:t>
            </a:r>
            <a:br>
              <a:rPr lang="en-US" sz="3500" b="1">
                <a:solidFill>
                  <a:srgbClr val="FFFFFF"/>
                </a:solidFill>
              </a:rPr>
            </a:br>
            <a:endParaRPr lang="en-US" sz="3500">
              <a:solidFill>
                <a:srgbClr val="FFFFFF"/>
              </a:solidFill>
            </a:endParaRPr>
          </a:p>
        </p:txBody>
      </p:sp>
      <p:sp>
        <p:nvSpPr>
          <p:cNvPr id="3" name="Content Placeholder 2"/>
          <p:cNvSpPr>
            <a:spLocks noGrp="1"/>
          </p:cNvSpPr>
          <p:nvPr>
            <p:ph idx="1"/>
          </p:nvPr>
        </p:nvSpPr>
        <p:spPr>
          <a:xfrm>
            <a:off x="1068678" y="2494450"/>
            <a:ext cx="3040158" cy="3563159"/>
          </a:xfrm>
        </p:spPr>
        <p:txBody>
          <a:bodyPr>
            <a:normAutofit/>
          </a:bodyPr>
          <a:lstStyle/>
          <a:p>
            <a:endParaRPr lang="en-US" sz="2100"/>
          </a:p>
        </p:txBody>
      </p:sp>
      <p:pic>
        <p:nvPicPr>
          <p:cNvPr id="3074" name="Picture 2"/>
          <p:cNvPicPr>
            <a:picLocks noChangeAspect="1" noChangeArrowheads="1"/>
          </p:cNvPicPr>
          <p:nvPr/>
        </p:nvPicPr>
        <p:blipFill>
          <a:blip r:embed="rId2"/>
          <a:stretch>
            <a:fillRect/>
          </a:stretch>
        </p:blipFill>
        <p:spPr bwMode="auto">
          <a:xfrm>
            <a:off x="4574169" y="3369109"/>
            <a:ext cx="3601803" cy="180990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20090" y="0"/>
            <a:ext cx="8413995"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065186" y="0"/>
            <a:ext cx="8078814"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3288029" y="365125"/>
            <a:ext cx="5373370" cy="1325563"/>
          </a:xfrm>
        </p:spPr>
        <p:txBody>
          <a:bodyPr vert="horz" lIns="91440" tIns="45720" rIns="91440" bIns="45720" rtlCol="0" anchor="ctr">
            <a:normAutofit/>
          </a:bodyPr>
          <a:lstStyle/>
          <a:p>
            <a:pPr algn="l">
              <a:lnSpc>
                <a:spcPct val="90000"/>
              </a:lnSpc>
            </a:pPr>
            <a:r>
              <a:rPr lang="en-US" b="1" kern="1200">
                <a:solidFill>
                  <a:schemeClr val="tx1"/>
                </a:solidFill>
                <a:latin typeface="+mj-lt"/>
                <a:ea typeface="+mj-ea"/>
                <a:cs typeface="+mj-cs"/>
              </a:rPr>
              <a:t>What is Java?</a:t>
            </a:r>
            <a:endParaRPr lang="en-US" kern="1200">
              <a:solidFill>
                <a:schemeClr val="tx1"/>
              </a:solidFill>
              <a:latin typeface="+mj-lt"/>
              <a:ea typeface="+mj-ea"/>
              <a:cs typeface="+mj-cs"/>
            </a:endParaRPr>
          </a:p>
        </p:txBody>
      </p:sp>
      <p:pic>
        <p:nvPicPr>
          <p:cNvPr id="5" name="Content Placeholder 4" descr="3-2.png"/>
          <p:cNvPicPr>
            <a:picLocks noGrp="1" noChangeAspect="1"/>
          </p:cNvPicPr>
          <p:nvPr>
            <p:ph sz="half" idx="2"/>
          </p:nvPr>
        </p:nvPicPr>
        <p:blipFill>
          <a:blip r:embed="rId2"/>
          <a:stretch>
            <a:fillRect/>
          </a:stretch>
        </p:blipFill>
        <p:spPr>
          <a:xfrm>
            <a:off x="360045" y="2251087"/>
            <a:ext cx="2569467" cy="2355344"/>
          </a:xfrm>
          <a:prstGeom prst="rect">
            <a:avLst/>
          </a:prstGeom>
        </p:spPr>
      </p:pic>
      <p:sp>
        <p:nvSpPr>
          <p:cNvPr id="3" name="Content Placeholder 2"/>
          <p:cNvSpPr>
            <a:spLocks noGrp="1"/>
          </p:cNvSpPr>
          <p:nvPr>
            <p:ph sz="half" idx="1"/>
          </p:nvPr>
        </p:nvSpPr>
        <p:spPr>
          <a:xfrm>
            <a:off x="3290636" y="2022601"/>
            <a:ext cx="5370763" cy="4154361"/>
          </a:xfrm>
        </p:spPr>
        <p:txBody>
          <a:bodyPr vert="horz" lIns="91440" tIns="45720" rIns="91440" bIns="45720" rtlCol="0" anchor="t">
            <a:normAutofit/>
          </a:bodyPr>
          <a:lstStyle/>
          <a:p>
            <a:pPr indent="-228600">
              <a:lnSpc>
                <a:spcPct val="90000"/>
              </a:lnSpc>
            </a:pPr>
            <a:r>
              <a:rPr lang="en-US" sz="1700" dirty="0"/>
              <a:t>Java is a cross-platform object-oriented programming language that was released by Sun Microsystems in the year 1995. </a:t>
            </a:r>
            <a:endParaRPr lang="en-US" sz="1700"/>
          </a:p>
          <a:p>
            <a:pPr indent="-228600">
              <a:lnSpc>
                <a:spcPct val="90000"/>
              </a:lnSpc>
            </a:pPr>
            <a:r>
              <a:rPr lang="en-US" sz="1700" dirty="0"/>
              <a:t>Today, Java is needed to run various applications such as games, social media applications, audio and video applications, etc. </a:t>
            </a:r>
            <a:endParaRPr lang="en-US" sz="1700" dirty="0">
              <a:cs typeface="Calibri"/>
            </a:endParaRPr>
          </a:p>
          <a:p>
            <a:pPr indent="-228600">
              <a:lnSpc>
                <a:spcPct val="90000"/>
              </a:lnSpc>
            </a:pPr>
            <a:r>
              <a:rPr lang="en-US" sz="1700" dirty="0"/>
              <a:t>It is an object-oriented language similar to C++, but with advanced and simplified features. This language is </a:t>
            </a:r>
            <a:r>
              <a:rPr lang="en-US" sz="1700" b="1" dirty="0"/>
              <a:t>free to access</a:t>
            </a:r>
            <a:r>
              <a:rPr lang="en-US" sz="1700" dirty="0"/>
              <a:t> and can </a:t>
            </a:r>
            <a:r>
              <a:rPr lang="en-US" sz="1700" b="1" dirty="0"/>
              <a:t>run</a:t>
            </a:r>
            <a:r>
              <a:rPr lang="en-US" sz="1700" dirty="0"/>
              <a:t> on </a:t>
            </a:r>
            <a:r>
              <a:rPr lang="en-US" sz="1700" b="1" dirty="0"/>
              <a:t>all platforms</a:t>
            </a:r>
            <a:r>
              <a:rPr lang="en-US" sz="1700" dirty="0"/>
              <a:t>.</a:t>
            </a:r>
            <a:endParaRPr lang="en-US" sz="1700" dirty="0">
              <a:cs typeface="Calibri"/>
            </a:endParaRPr>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a:solidFill>
                  <a:srgbClr val="FFFFFF"/>
                </a:solidFill>
              </a:rPr>
              <a:t>What is Data Types in Java?</a:t>
            </a:r>
            <a:endParaRPr lang="en-US" sz="3500">
              <a:solidFill>
                <a:srgbClr val="FFFFFF"/>
              </a:solidFill>
            </a:endParaRPr>
          </a:p>
        </p:txBody>
      </p:sp>
      <p:graphicFrame>
        <p:nvGraphicFramePr>
          <p:cNvPr id="5" name="Content Placeholder 2">
            <a:extLst>
              <a:ext uri="{FF2B5EF4-FFF2-40B4-BE49-F238E27FC236}">
                <a16:creationId xmlns:a16="http://schemas.microsoft.com/office/drawing/2014/main" id="{35E441F1-CE8E-4220-B948-CF323F88D96F}"/>
              </a:ext>
            </a:extLst>
          </p:cNvPr>
          <p:cNvGraphicFramePr>
            <a:graphicFrameLocks noGrp="1"/>
          </p:cNvGraphicFramePr>
          <p:nvPr>
            <p:ph idx="1"/>
            <p:extLst>
              <p:ext uri="{D42A27DB-BD31-4B8C-83A1-F6EECF244321}">
                <p14:modId xmlns:p14="http://schemas.microsoft.com/office/powerpoint/2010/main" val="1398822049"/>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1353" y="394887"/>
            <a:ext cx="4290647"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63953" y="1053042"/>
            <a:ext cx="3343818" cy="3068357"/>
          </a:xfrm>
        </p:spPr>
        <p:txBody>
          <a:bodyPr vert="horz" lIns="91440" tIns="45720" rIns="91440" bIns="45720" rtlCol="0" anchor="b">
            <a:normAutofit/>
          </a:bodyPr>
          <a:lstStyle/>
          <a:p>
            <a:pPr algn="l">
              <a:lnSpc>
                <a:spcPct val="90000"/>
              </a:lnSpc>
            </a:pPr>
            <a:r>
              <a:rPr lang="en-US" sz="5100" b="1">
                <a:solidFill>
                  <a:srgbClr val="FFFFFF"/>
                </a:solidFill>
              </a:rPr>
              <a:t>What is Data Types in Java?</a:t>
            </a:r>
            <a:endParaRPr lang="en-US" sz="5100">
              <a:solidFill>
                <a:srgbClr val="FFFFFF"/>
              </a:solidFill>
            </a:endParaRPr>
          </a:p>
        </p:txBody>
      </p:sp>
      <p:pic>
        <p:nvPicPr>
          <p:cNvPr id="6" name="Content Placeholder 5" descr="download.png"/>
          <p:cNvPicPr>
            <a:picLocks noGrp="1" noChangeAspect="1"/>
          </p:cNvPicPr>
          <p:nvPr>
            <p:ph sz="half" idx="2"/>
          </p:nvPr>
        </p:nvPicPr>
        <p:blipFill>
          <a:blip r:embed="rId2"/>
          <a:stretch>
            <a:fillRect/>
          </a:stretch>
        </p:blipFill>
        <p:spPr>
          <a:xfrm>
            <a:off x="4859421" y="1402443"/>
            <a:ext cx="4042570" cy="624116"/>
          </a:xfrm>
          <a:prstGeom prst="rect">
            <a:avLst/>
          </a:prstGeom>
        </p:spPr>
      </p:pic>
      <p:cxnSp>
        <p:nvCxnSpPr>
          <p:cNvPr id="13" name="Straight Connector 12">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6888134" y="2263140"/>
            <a:ext cx="0" cy="233172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5506" y="4201833"/>
            <a:ext cx="2550319"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Primitive_Data_Type.png"/>
          <p:cNvPicPr>
            <a:picLocks noGrp="1" noChangeAspect="1"/>
          </p:cNvPicPr>
          <p:nvPr>
            <p:ph sz="half" idx="1"/>
          </p:nvPr>
        </p:nvPicPr>
        <p:blipFill>
          <a:blip r:embed="rId3"/>
          <a:stretch>
            <a:fillRect/>
          </a:stretch>
        </p:blipFill>
        <p:spPr>
          <a:xfrm>
            <a:off x="4859421" y="4043319"/>
            <a:ext cx="4042570" cy="22096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pPr>
              <a:lnSpc>
                <a:spcPct val="90000"/>
              </a:lnSpc>
            </a:pPr>
            <a:r>
              <a:rPr lang="en-US" sz="3700" b="1">
                <a:solidFill>
                  <a:srgbClr val="FFFFFF"/>
                </a:solidFill>
              </a:rPr>
              <a:t>Java Variable Type Conversion &amp; Type Casting</a:t>
            </a:r>
            <a:endParaRPr lang="en-US" sz="37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lang="en-US" dirty="0"/>
              <a:t>A variable of one type can receive the value of another type. Here there are 2 cases</a:t>
            </a:r>
          </a:p>
          <a:p>
            <a:pPr lvl="1"/>
            <a:r>
              <a:rPr lang="en-US" dirty="0"/>
              <a:t>Automatic Conversion</a:t>
            </a:r>
          </a:p>
          <a:p>
            <a:pPr lvl="1"/>
            <a:r>
              <a:rPr lang="en-US" dirty="0"/>
              <a:t>type cast operator</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5486400"/>
            <a:ext cx="2004648"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java-type-conversion.jpg"/>
          <p:cNvPicPr>
            <a:picLocks noGrp="1" noChangeAspect="1"/>
          </p:cNvPicPr>
          <p:nvPr>
            <p:ph sz="half" idx="2"/>
          </p:nvPr>
        </p:nvPicPr>
        <p:blipFill>
          <a:blip r:embed="rId2"/>
          <a:stretch>
            <a:fillRect/>
          </a:stretch>
        </p:blipFill>
        <p:spPr>
          <a:xfrm>
            <a:off x="4905789" y="1980640"/>
            <a:ext cx="3583036" cy="272401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650160"/>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p:cNvSpPr>
            <a:spLocks noGrp="1"/>
          </p:cNvSpPr>
          <p:nvPr>
            <p:ph type="title"/>
          </p:nvPr>
        </p:nvSpPr>
        <p:spPr>
          <a:xfrm>
            <a:off x="628650" y="479493"/>
            <a:ext cx="3943350" cy="1325563"/>
          </a:xfrm>
        </p:spPr>
        <p:txBody>
          <a:bodyPr vert="horz" lIns="91440" tIns="45720" rIns="91440" bIns="45720" rtlCol="0" anchor="ctr">
            <a:normAutofit/>
          </a:bodyPr>
          <a:lstStyle/>
          <a:p>
            <a:pPr lvl="1" algn="l" rtl="0">
              <a:lnSpc>
                <a:spcPct val="90000"/>
              </a:lnSpc>
              <a:spcBef>
                <a:spcPct val="0"/>
              </a:spcBef>
            </a:pPr>
            <a:r>
              <a:rPr lang="en-US" sz="4400" kern="1200">
                <a:solidFill>
                  <a:schemeClr val="tx1"/>
                </a:solidFill>
                <a:latin typeface="+mj-lt"/>
                <a:ea typeface="+mj-ea"/>
                <a:cs typeface="+mj-cs"/>
              </a:rPr>
              <a:t>Automatic Conversion</a:t>
            </a:r>
          </a:p>
        </p:txBody>
      </p:sp>
      <p:sp>
        <p:nvSpPr>
          <p:cNvPr id="3" name="Content Placeholder 2"/>
          <p:cNvSpPr>
            <a:spLocks noGrp="1"/>
          </p:cNvSpPr>
          <p:nvPr>
            <p:ph sz="half" idx="1"/>
          </p:nvPr>
        </p:nvSpPr>
        <p:spPr>
          <a:xfrm>
            <a:off x="628650" y="1984443"/>
            <a:ext cx="3943350" cy="4192520"/>
          </a:xfrm>
        </p:spPr>
        <p:txBody>
          <a:bodyPr vert="horz" lIns="91440" tIns="45720" rIns="91440" bIns="45720" rtlCol="0" anchor="t">
            <a:normAutofit/>
          </a:bodyPr>
          <a:lstStyle/>
          <a:p>
            <a:pPr indent="-228600" algn="just">
              <a:lnSpc>
                <a:spcPct val="90000"/>
              </a:lnSpc>
            </a:pPr>
            <a:r>
              <a:rPr lang="en-US" dirty="0"/>
              <a:t>Variable of smaller capacity is be assigned to another variable of bigger capacity.</a:t>
            </a:r>
            <a:endParaRPr lang="en-US">
              <a:cs typeface="Calibri"/>
            </a:endParaRPr>
          </a:p>
          <a:p>
            <a:pPr indent="-228600" algn="just">
              <a:lnSpc>
                <a:spcPct val="90000"/>
              </a:lnSpc>
            </a:pPr>
            <a:r>
              <a:rPr lang="en-US" dirty="0"/>
              <a:t>This process is Automatic, and non-explicit is known as </a:t>
            </a:r>
            <a:r>
              <a:rPr lang="en-US" b="1" i="1" dirty="0"/>
              <a:t>Conversion</a:t>
            </a:r>
            <a:endParaRPr lang="en-US">
              <a:cs typeface="Calibri"/>
            </a:endParaRPr>
          </a:p>
          <a:p>
            <a:pPr indent="-228600">
              <a:lnSpc>
                <a:spcPct val="90000"/>
              </a:lnSpc>
            </a:pP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5486400"/>
            <a:ext cx="2004648"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java-type-cast-operator.jpg"/>
          <p:cNvPicPr>
            <a:picLocks noGrp="1" noChangeAspect="1"/>
          </p:cNvPicPr>
          <p:nvPr>
            <p:ph sz="half" idx="1"/>
          </p:nvPr>
        </p:nvPicPr>
        <p:blipFill>
          <a:blip r:embed="rId2"/>
          <a:stretch>
            <a:fillRect/>
          </a:stretch>
        </p:blipFill>
        <p:spPr>
          <a:xfrm>
            <a:off x="4905789" y="1904953"/>
            <a:ext cx="3583036" cy="287538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650160"/>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628650" y="479493"/>
            <a:ext cx="3943350" cy="1325563"/>
          </a:xfrm>
        </p:spPr>
        <p:txBody>
          <a:bodyPr vert="horz" lIns="91440" tIns="45720" rIns="91440" bIns="45720" rtlCol="0" anchor="ctr">
            <a:normAutofit/>
          </a:bodyPr>
          <a:lstStyle/>
          <a:p>
            <a:pPr algn="l">
              <a:lnSpc>
                <a:spcPct val="90000"/>
              </a:lnSpc>
            </a:pPr>
            <a:r>
              <a:rPr lang="en-US" kern="1200">
                <a:solidFill>
                  <a:schemeClr val="tx1"/>
                </a:solidFill>
                <a:latin typeface="+mj-lt"/>
                <a:ea typeface="+mj-ea"/>
                <a:cs typeface="+mj-cs"/>
              </a:rPr>
              <a:t>Type Casting</a:t>
            </a:r>
          </a:p>
        </p:txBody>
      </p:sp>
      <p:sp>
        <p:nvSpPr>
          <p:cNvPr id="4" name="Content Placeholder 3"/>
          <p:cNvSpPr>
            <a:spLocks noGrp="1"/>
          </p:cNvSpPr>
          <p:nvPr>
            <p:ph sz="half" idx="2"/>
          </p:nvPr>
        </p:nvSpPr>
        <p:spPr>
          <a:xfrm>
            <a:off x="628650" y="1984443"/>
            <a:ext cx="3943350" cy="4192520"/>
          </a:xfrm>
        </p:spPr>
        <p:txBody>
          <a:bodyPr vert="horz" lIns="91440" tIns="45720" rIns="91440" bIns="45720" rtlCol="0" anchor="t">
            <a:normAutofit lnSpcReduction="10000"/>
          </a:bodyPr>
          <a:lstStyle/>
          <a:p>
            <a:pPr marL="571500" indent="-457200" algn="just">
              <a:lnSpc>
                <a:spcPct val="90000"/>
              </a:lnSpc>
            </a:pPr>
            <a:r>
              <a:rPr lang="en-US" dirty="0"/>
              <a:t>Variable of larger capacity is be assigned to another variable of smaller capacity.</a:t>
            </a:r>
          </a:p>
          <a:p>
            <a:pPr marL="571500" indent="-457200" algn="just">
              <a:lnSpc>
                <a:spcPct val="90000"/>
              </a:lnSpc>
            </a:pPr>
            <a:r>
              <a:rPr lang="en-US" dirty="0"/>
              <a:t>In such cases, you must explicitly specify the </a:t>
            </a:r>
            <a:r>
              <a:rPr lang="en-US" b="1" dirty="0"/>
              <a:t>type cast operator. This process is known as </a:t>
            </a:r>
            <a:r>
              <a:rPr lang="en-US" b="1" i="1" dirty="0"/>
              <a:t>Type Casting.</a:t>
            </a:r>
            <a:endParaRPr lang="en-US">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D379C272-1E34-4634-BDCF-46D591C80848}"/>
              </a:ext>
            </a:extLst>
          </p:cNvPr>
          <p:cNvPicPr>
            <a:picLocks noChangeAspect="1"/>
          </p:cNvPicPr>
          <p:nvPr/>
        </p:nvPicPr>
        <p:blipFill rotWithShape="1">
          <a:blip r:embed="rId2"/>
          <a:srcRect l="21480" t="9092" r="30039" b="-7"/>
          <a:stretch/>
        </p:blipFill>
        <p:spPr>
          <a:xfrm>
            <a:off x="2642616" y="10"/>
            <a:ext cx="6501384"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58485" y="1122363"/>
            <a:ext cx="3017520" cy="3204134"/>
          </a:xfrm>
        </p:spPr>
        <p:txBody>
          <a:bodyPr anchor="b">
            <a:normAutofit/>
          </a:bodyPr>
          <a:lstStyle/>
          <a:p>
            <a:pPr algn="l"/>
            <a:r>
              <a:rPr lang="en-US" sz="4200" b="1"/>
              <a:t>Java Operators</a:t>
            </a:r>
            <a:endParaRPr lang="en-US" sz="4200"/>
          </a:p>
        </p:txBody>
      </p:sp>
      <p:sp>
        <p:nvSpPr>
          <p:cNvPr id="3" name="Subtitle 2"/>
          <p:cNvSpPr>
            <a:spLocks noGrp="1"/>
          </p:cNvSpPr>
          <p:nvPr>
            <p:ph type="subTitle" idx="1"/>
          </p:nvPr>
        </p:nvSpPr>
        <p:spPr>
          <a:xfrm>
            <a:off x="358485" y="4872922"/>
            <a:ext cx="3017519" cy="1208141"/>
          </a:xfrm>
        </p:spPr>
        <p:txBody>
          <a:bodyPr>
            <a:normAutofit/>
          </a:bodyPr>
          <a:lstStyle/>
          <a:p>
            <a:pPr algn="l"/>
            <a:endParaRPr lang="en-US" sz="170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760605" y="1450655"/>
            <a:ext cx="2949023" cy="3956690"/>
          </a:xfrm>
        </p:spPr>
        <p:txBody>
          <a:bodyPr anchor="ctr">
            <a:normAutofit/>
          </a:bodyPr>
          <a:lstStyle/>
          <a:p>
            <a:r>
              <a:rPr lang="en-US" sz="2300">
                <a:solidFill>
                  <a:schemeClr val="bg1"/>
                </a:solidFill>
              </a:rPr>
              <a:t>Operators(Symbols)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1450655"/>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5408571"/>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0" y="1108061"/>
            <a:ext cx="3756675" cy="4571972"/>
          </a:xfrm>
        </p:spPr>
        <p:txBody>
          <a:bodyPr anchor="ctr">
            <a:normAutofit/>
          </a:bodyPr>
          <a:lstStyle/>
          <a:p>
            <a:r>
              <a:rPr lang="en-US" sz="1700">
                <a:solidFill>
                  <a:schemeClr val="bg1"/>
                </a:solidFill>
              </a:rPr>
              <a:t>Operators are symbols that perform operations on variables and values.</a:t>
            </a:r>
          </a:p>
          <a:p>
            <a:r>
              <a:rPr lang="en-US" sz="1700">
                <a:solidFill>
                  <a:schemeClr val="bg1"/>
                </a:solidFill>
              </a:rPr>
              <a:t>Operators in Java can be classified into 5 types:</a:t>
            </a:r>
          </a:p>
          <a:p>
            <a:pPr lvl="1"/>
            <a:r>
              <a:rPr lang="en-US" sz="1700">
                <a:solidFill>
                  <a:schemeClr val="bg1"/>
                </a:solidFill>
              </a:rPr>
              <a:t>Arithmetic Operators</a:t>
            </a:r>
          </a:p>
          <a:p>
            <a:pPr lvl="1"/>
            <a:r>
              <a:rPr lang="en-US" sz="1700">
                <a:solidFill>
                  <a:schemeClr val="bg1"/>
                </a:solidFill>
              </a:rPr>
              <a:t>Assignment Operators</a:t>
            </a:r>
          </a:p>
          <a:p>
            <a:pPr lvl="1"/>
            <a:r>
              <a:rPr lang="en-US" sz="1700">
                <a:solidFill>
                  <a:schemeClr val="bg1"/>
                </a:solidFill>
              </a:rPr>
              <a:t>Relational Operators</a:t>
            </a:r>
          </a:p>
          <a:p>
            <a:pPr lvl="1"/>
            <a:r>
              <a:rPr lang="en-US" sz="1700">
                <a:solidFill>
                  <a:schemeClr val="bg1"/>
                </a:solidFill>
              </a:rPr>
              <a:t>Logical Operators</a:t>
            </a:r>
          </a:p>
          <a:p>
            <a:pPr lvl="1"/>
            <a:r>
              <a:rPr lang="en-US" sz="1700">
                <a:solidFill>
                  <a:schemeClr val="bg1"/>
                </a:solidFill>
              </a:rPr>
              <a:t>Unary Operators</a:t>
            </a:r>
          </a:p>
          <a:p>
            <a:pPr lvl="1"/>
            <a:r>
              <a:rPr lang="en-US" sz="1700">
                <a:solidFill>
                  <a:schemeClr val="bg1"/>
                </a:solidFill>
              </a:rPr>
              <a:t>Bitwise Operators</a:t>
            </a:r>
          </a:p>
          <a:p>
            <a:endParaRPr lang="en-US" sz="170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a:lnSpc>
                <a:spcPct val="90000"/>
              </a:lnSpc>
            </a:pPr>
            <a:r>
              <a:rPr lang="en-US" sz="3500" b="1" kern="1200">
                <a:solidFill>
                  <a:srgbClr val="FFFFFF"/>
                </a:solidFill>
                <a:latin typeface="+mj-lt"/>
                <a:ea typeface="+mj-ea"/>
                <a:cs typeface="+mj-cs"/>
              </a:rPr>
              <a:t>Arithmetic Operators</a:t>
            </a:r>
            <a:endParaRPr lang="en-US" sz="3500" kern="1200">
              <a:solidFill>
                <a:srgbClr val="FFFFFF"/>
              </a:solidFill>
              <a:latin typeface="+mj-lt"/>
              <a:ea typeface="+mj-ea"/>
              <a:cs typeface="+mj-cs"/>
            </a:endParaRPr>
          </a:p>
        </p:txBody>
      </p:sp>
      <p:sp>
        <p:nvSpPr>
          <p:cNvPr id="3" name="Content Placeholder 2"/>
          <p:cNvSpPr>
            <a:spLocks noGrp="1"/>
          </p:cNvSpPr>
          <p:nvPr>
            <p:ph idx="1"/>
          </p:nvPr>
        </p:nvSpPr>
        <p:spPr>
          <a:xfrm>
            <a:off x="6429374" y="390832"/>
            <a:ext cx="2425189" cy="873612"/>
          </a:xfrm>
        </p:spPr>
        <p:txBody>
          <a:bodyPr vert="horz" lIns="91440" tIns="45720" rIns="91440" bIns="45720" rtlCol="0" anchor="ctr">
            <a:normAutofit/>
          </a:bodyPr>
          <a:lstStyle/>
          <a:p>
            <a:pPr marL="0" indent="0">
              <a:lnSpc>
                <a:spcPct val="90000"/>
              </a:lnSpc>
              <a:spcBef>
                <a:spcPts val="1000"/>
              </a:spcBef>
              <a:buNone/>
            </a:pPr>
            <a:r>
              <a:rPr lang="en-US" sz="1400" kern="1200">
                <a:solidFill>
                  <a:srgbClr val="FFFFFF"/>
                </a:solidFill>
                <a:latin typeface="+mn-lt"/>
                <a:ea typeface="+mn-ea"/>
                <a:cs typeface="+mn-cs"/>
              </a:rPr>
              <a:t>Arithmetic operators are used to perform arithmetic operations on variables and data.</a:t>
            </a:r>
          </a:p>
        </p:txBody>
      </p:sp>
      <p:pic>
        <p:nvPicPr>
          <p:cNvPr id="2050" name="Picture 2"/>
          <p:cNvPicPr>
            <a:picLocks noChangeAspect="1" noChangeArrowheads="1"/>
          </p:cNvPicPr>
          <p:nvPr/>
        </p:nvPicPr>
        <p:blipFill>
          <a:blip r:embed="rId2"/>
          <a:stretch>
            <a:fillRect/>
          </a:stretch>
        </p:blipFill>
        <p:spPr bwMode="auto">
          <a:xfrm>
            <a:off x="449628" y="1966293"/>
            <a:ext cx="8244741" cy="445216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b="1" kern="1200">
                <a:solidFill>
                  <a:schemeClr val="bg1"/>
                </a:solidFill>
                <a:latin typeface="+mj-lt"/>
                <a:ea typeface="+mj-ea"/>
                <a:cs typeface="+mj-cs"/>
              </a:rPr>
              <a:t>Assignment Operators</a:t>
            </a:r>
            <a:endParaRPr lang="en-US" sz="2800" kern="1200">
              <a:solidFill>
                <a:schemeClr val="bg1"/>
              </a:solidFill>
              <a:latin typeface="+mj-lt"/>
              <a:ea typeface="+mj-ea"/>
              <a:cs typeface="+mj-cs"/>
            </a:endParaRPr>
          </a:p>
        </p:txBody>
      </p:sp>
      <p:pic>
        <p:nvPicPr>
          <p:cNvPr id="1026" name="Picture 2"/>
          <p:cNvPicPr>
            <a:picLocks noGrp="1" noChangeAspect="1" noChangeArrowheads="1"/>
          </p:cNvPicPr>
          <p:nvPr>
            <p:ph idx="1"/>
          </p:nvPr>
        </p:nvPicPr>
        <p:blipFill>
          <a:blip r:embed="rId2"/>
          <a:stretch>
            <a:fillRect/>
          </a:stretch>
        </p:blipFill>
        <p:spPr bwMode="auto">
          <a:xfrm>
            <a:off x="482600" y="1766286"/>
            <a:ext cx="8178799" cy="4212081"/>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4"/>
            <a:ext cx="8178799" cy="1135737"/>
          </a:xfrm>
        </p:spPr>
        <p:txBody>
          <a:bodyPr vert="horz" lIns="91440" tIns="45720" rIns="91440" bIns="45720" rtlCol="0" anchor="ctr">
            <a:normAutofit/>
          </a:bodyPr>
          <a:lstStyle/>
          <a:p>
            <a:pPr algn="l">
              <a:lnSpc>
                <a:spcPct val="90000"/>
              </a:lnSpc>
            </a:pPr>
            <a:r>
              <a:rPr lang="en-US" sz="3100" b="1" kern="1200">
                <a:solidFill>
                  <a:schemeClr val="tx1"/>
                </a:solidFill>
                <a:latin typeface="+mj-lt"/>
                <a:ea typeface="+mj-ea"/>
                <a:cs typeface="+mj-cs"/>
              </a:rPr>
              <a:t>Relational Operators</a:t>
            </a:r>
            <a:endParaRPr lang="en-US" sz="3100" kern="1200">
              <a:solidFill>
                <a:schemeClr val="tx1"/>
              </a:solidFill>
              <a:latin typeface="+mj-lt"/>
              <a:ea typeface="+mj-ea"/>
              <a:cs typeface="+mj-cs"/>
            </a:endParaRPr>
          </a:p>
        </p:txBody>
      </p:sp>
      <p:sp>
        <p:nvSpPr>
          <p:cNvPr id="4" name="Content Placeholder 3"/>
          <p:cNvSpPr>
            <a:spLocks noGrp="1"/>
          </p:cNvSpPr>
          <p:nvPr>
            <p:ph sz="half" idx="1"/>
          </p:nvPr>
        </p:nvSpPr>
        <p:spPr>
          <a:xfrm>
            <a:off x="482601" y="1782981"/>
            <a:ext cx="3006288" cy="4393982"/>
          </a:xfrm>
        </p:spPr>
        <p:txBody>
          <a:bodyPr vert="horz" lIns="91440" tIns="45720" rIns="91440" bIns="45720" rtlCol="0">
            <a:normAutofit/>
          </a:bodyPr>
          <a:lstStyle/>
          <a:p>
            <a:pPr indent="-228600">
              <a:lnSpc>
                <a:spcPct val="90000"/>
              </a:lnSpc>
            </a:pPr>
            <a:r>
              <a:rPr lang="en-US" sz="1700"/>
              <a:t>Relational operators are used to check the relationship between two operands.</a:t>
            </a:r>
          </a:p>
          <a:p>
            <a:pPr indent="-228600">
              <a:lnSpc>
                <a:spcPct val="90000"/>
              </a:lnSpc>
            </a:pPr>
            <a:r>
              <a:rPr lang="en-US" sz="1700"/>
              <a:t>It returns either true or false.</a:t>
            </a: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760545"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p:cNvPicPr>
            <a:picLocks noGrp="1" noChangeAspect="1" noChangeArrowheads="1"/>
          </p:cNvPicPr>
          <p:nvPr>
            <p:ph sz="half" idx="2"/>
          </p:nvPr>
        </p:nvPicPr>
        <p:blipFill>
          <a:blip r:embed="rId2"/>
          <a:stretch>
            <a:fillRect/>
          </a:stretch>
        </p:blipFill>
        <p:spPr bwMode="auto">
          <a:xfrm>
            <a:off x="3971490" y="2797312"/>
            <a:ext cx="4689909" cy="2333230"/>
          </a:xfrm>
          <a:prstGeom prst="rect">
            <a:avLst/>
          </a:prstGeom>
          <a:noFill/>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1"/>
            <a:ext cx="729532"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b="1" dirty="0"/>
              <a:t>What is Java used for?</a:t>
            </a: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pPr>
              <a:lnSpc>
                <a:spcPct val="90000"/>
              </a:lnSpc>
            </a:pPr>
            <a:r>
              <a:rPr lang="en-US" sz="1900" b="1"/>
              <a:t>Banking</a:t>
            </a:r>
            <a:r>
              <a:rPr lang="en-US" sz="1900"/>
              <a:t>: To deal with transaction management.</a:t>
            </a:r>
          </a:p>
          <a:p>
            <a:pPr>
              <a:lnSpc>
                <a:spcPct val="90000"/>
              </a:lnSpc>
            </a:pPr>
            <a:r>
              <a:rPr lang="en-US" sz="1900" b="1"/>
              <a:t>Retail</a:t>
            </a:r>
            <a:r>
              <a:rPr lang="en-US" sz="1900"/>
              <a:t>: Billing applications that you see in a store/restaurant are completely written in Java.</a:t>
            </a:r>
          </a:p>
          <a:p>
            <a:pPr>
              <a:lnSpc>
                <a:spcPct val="90000"/>
              </a:lnSpc>
            </a:pPr>
            <a:r>
              <a:rPr lang="en-US" sz="1900" b="1"/>
              <a:t>Information Technology</a:t>
            </a:r>
            <a:r>
              <a:rPr lang="en-US" sz="1900"/>
              <a:t>: Java is designed to solve implementation dependencies.</a:t>
            </a:r>
          </a:p>
          <a:p>
            <a:pPr>
              <a:lnSpc>
                <a:spcPct val="90000"/>
              </a:lnSpc>
            </a:pPr>
            <a:r>
              <a:rPr lang="en-US" sz="1900" b="1"/>
              <a:t>Android</a:t>
            </a:r>
            <a:r>
              <a:rPr lang="en-US" sz="1900"/>
              <a:t>: Applications are either written in Java or use Java API.</a:t>
            </a:r>
          </a:p>
          <a:p>
            <a:pPr>
              <a:lnSpc>
                <a:spcPct val="90000"/>
              </a:lnSpc>
            </a:pPr>
            <a:r>
              <a:rPr lang="en-US" sz="1900" b="1"/>
              <a:t>Financial services</a:t>
            </a:r>
            <a:r>
              <a:rPr lang="en-US" sz="1900"/>
              <a:t>: It is used in server-side applications.</a:t>
            </a:r>
          </a:p>
          <a:p>
            <a:pPr>
              <a:lnSpc>
                <a:spcPct val="90000"/>
              </a:lnSpc>
            </a:pPr>
            <a:r>
              <a:rPr lang="en-US" sz="1900" b="1"/>
              <a:t>Stock market</a:t>
            </a:r>
            <a:r>
              <a:rPr lang="en-US" sz="1900"/>
              <a:t>: To write algorithms as to which company they should invest in.  </a:t>
            </a:r>
          </a:p>
          <a:p>
            <a:pPr>
              <a:lnSpc>
                <a:spcPct val="90000"/>
              </a:lnSpc>
            </a:pPr>
            <a:r>
              <a:rPr lang="en-US" sz="1900" b="1"/>
              <a:t>Big Data</a:t>
            </a:r>
            <a:r>
              <a:rPr lang="en-US" sz="1900"/>
              <a:t>: Hadoop MapReduce framework is written using Java.</a:t>
            </a:r>
          </a:p>
          <a:p>
            <a:pPr>
              <a:lnSpc>
                <a:spcPct val="90000"/>
              </a:lnSpc>
            </a:pPr>
            <a:r>
              <a:rPr lang="en-US" sz="1900" b="1"/>
              <a:t>Scientific and Research Community</a:t>
            </a:r>
            <a:r>
              <a:rPr lang="en-US" sz="1900"/>
              <a:t>: To deal with huge amount of data.</a:t>
            </a:r>
          </a:p>
        </p:txBody>
      </p:sp>
    </p:spTree>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78320" y="1161288"/>
            <a:ext cx="2578608" cy="1239012"/>
          </a:xfrm>
        </p:spPr>
        <p:txBody>
          <a:bodyPr vert="horz" lIns="91440" tIns="45720" rIns="91440" bIns="45720" rtlCol="0" anchor="ctr">
            <a:normAutofit/>
          </a:bodyPr>
          <a:lstStyle/>
          <a:p>
            <a:pPr algn="l">
              <a:lnSpc>
                <a:spcPct val="90000"/>
              </a:lnSpc>
            </a:pPr>
            <a:r>
              <a:rPr lang="en-US" sz="2400" b="1" kern="1200">
                <a:solidFill>
                  <a:schemeClr val="tx1"/>
                </a:solidFill>
                <a:latin typeface="+mj-lt"/>
                <a:ea typeface="+mj-ea"/>
                <a:cs typeface="+mj-cs"/>
              </a:rPr>
              <a:t>Logical Operators</a:t>
            </a:r>
            <a:endParaRPr lang="en-US" sz="2400" kern="1200">
              <a:solidFill>
                <a:schemeClr val="tx1"/>
              </a:solidFill>
              <a:latin typeface="+mj-lt"/>
              <a:ea typeface="+mj-ea"/>
              <a:cs typeface="+mj-cs"/>
            </a:endParaRPr>
          </a:p>
        </p:txBody>
      </p:sp>
      <p:sp>
        <p:nvSpPr>
          <p:cNvPr id="77" name="Rectangle 7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p:cNvSpPr>
            <a:spLocks noGrp="1"/>
          </p:cNvSpPr>
          <p:nvPr>
            <p:ph sz="half" idx="2"/>
          </p:nvPr>
        </p:nvSpPr>
        <p:spPr>
          <a:xfrm>
            <a:off x="278320" y="2718054"/>
            <a:ext cx="2579180" cy="3207258"/>
          </a:xfrm>
        </p:spPr>
        <p:txBody>
          <a:bodyPr vert="horz" lIns="91440" tIns="45720" rIns="91440" bIns="45720" rtlCol="0" anchor="t">
            <a:normAutofit/>
          </a:bodyPr>
          <a:lstStyle/>
          <a:p>
            <a:pPr indent="-228600">
              <a:lnSpc>
                <a:spcPct val="90000"/>
              </a:lnSpc>
            </a:pPr>
            <a:r>
              <a:rPr lang="en-US" sz="1500"/>
              <a:t>Logical operators are used to check whether an expression is true or false. </a:t>
            </a:r>
          </a:p>
          <a:p>
            <a:pPr indent="-228600">
              <a:lnSpc>
                <a:spcPct val="90000"/>
              </a:lnSpc>
            </a:pPr>
            <a:r>
              <a:rPr lang="en-US" sz="1500"/>
              <a:t>They are used in decision making.</a:t>
            </a:r>
          </a:p>
        </p:txBody>
      </p:sp>
      <p:pic>
        <p:nvPicPr>
          <p:cNvPr id="4098" name="Picture 2"/>
          <p:cNvPicPr>
            <a:picLocks noGrp="1" noChangeAspect="1" noChangeArrowheads="1"/>
          </p:cNvPicPr>
          <p:nvPr>
            <p:ph sz="half" idx="1"/>
          </p:nvPr>
        </p:nvPicPr>
        <p:blipFill>
          <a:blip r:embed="rId2"/>
          <a:stretch>
            <a:fillRect/>
          </a:stretch>
        </p:blipFill>
        <p:spPr bwMode="auto">
          <a:xfrm>
            <a:off x="3675888" y="2538331"/>
            <a:ext cx="5191506" cy="1881921"/>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78320" y="1161288"/>
            <a:ext cx="2578608" cy="1239012"/>
          </a:xfrm>
        </p:spPr>
        <p:txBody>
          <a:bodyPr vert="horz" lIns="91440" tIns="45720" rIns="91440" bIns="45720" rtlCol="0" anchor="ctr">
            <a:normAutofit/>
          </a:bodyPr>
          <a:lstStyle/>
          <a:p>
            <a:pPr algn="l">
              <a:lnSpc>
                <a:spcPct val="90000"/>
              </a:lnSpc>
            </a:pPr>
            <a:r>
              <a:rPr lang="en-US" sz="2400" b="1" kern="1200">
                <a:solidFill>
                  <a:schemeClr val="tx1"/>
                </a:solidFill>
                <a:latin typeface="+mj-lt"/>
                <a:ea typeface="+mj-ea"/>
                <a:cs typeface="+mj-cs"/>
              </a:rPr>
              <a:t>Unary Operators</a:t>
            </a:r>
            <a:endParaRPr lang="en-US" sz="2400" kern="1200">
              <a:solidFill>
                <a:schemeClr val="tx1"/>
              </a:solidFill>
              <a:latin typeface="+mj-lt"/>
              <a:ea typeface="+mj-ea"/>
              <a:cs typeface="+mj-cs"/>
            </a:endParaRPr>
          </a:p>
        </p:txBody>
      </p:sp>
      <p:sp>
        <p:nvSpPr>
          <p:cNvPr id="77" name="Rectangle 7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half" idx="1"/>
          </p:nvPr>
        </p:nvSpPr>
        <p:spPr>
          <a:xfrm>
            <a:off x="278320" y="2718054"/>
            <a:ext cx="2579180" cy="3207258"/>
          </a:xfrm>
        </p:spPr>
        <p:txBody>
          <a:bodyPr vert="horz" lIns="91440" tIns="45720" rIns="91440" bIns="45720" rtlCol="0" anchor="t">
            <a:normAutofit/>
          </a:bodyPr>
          <a:lstStyle/>
          <a:p>
            <a:pPr indent="-228600">
              <a:lnSpc>
                <a:spcPct val="90000"/>
              </a:lnSpc>
            </a:pPr>
            <a:r>
              <a:rPr lang="en-US" sz="1500"/>
              <a:t>Unary operators are used with only one operand. </a:t>
            </a:r>
          </a:p>
          <a:p>
            <a:pPr indent="-228600">
              <a:lnSpc>
                <a:spcPct val="90000"/>
              </a:lnSpc>
            </a:pPr>
            <a:r>
              <a:rPr lang="en-US" sz="1500"/>
              <a:t>For example, ++ is a unary operator that increases the value of a variable by </a:t>
            </a:r>
            <a:r>
              <a:rPr lang="en-US" sz="1500" b="1"/>
              <a:t>1</a:t>
            </a:r>
            <a:r>
              <a:rPr lang="en-US" sz="1500"/>
              <a:t>. </a:t>
            </a:r>
          </a:p>
          <a:p>
            <a:pPr indent="-228600">
              <a:lnSpc>
                <a:spcPct val="90000"/>
              </a:lnSpc>
            </a:pPr>
            <a:r>
              <a:rPr lang="en-US" sz="1500"/>
              <a:t>That is, ++5 will return </a:t>
            </a:r>
            <a:r>
              <a:rPr lang="en-US" sz="1500" b="1"/>
              <a:t>6</a:t>
            </a:r>
            <a:r>
              <a:rPr lang="en-US" sz="1500"/>
              <a:t>.</a:t>
            </a:r>
          </a:p>
        </p:txBody>
      </p:sp>
      <p:pic>
        <p:nvPicPr>
          <p:cNvPr id="5122" name="Picture 2"/>
          <p:cNvPicPr>
            <a:picLocks noGrp="1" noChangeAspect="1" noChangeArrowheads="1"/>
          </p:cNvPicPr>
          <p:nvPr>
            <p:ph sz="half" idx="2"/>
          </p:nvPr>
        </p:nvPicPr>
        <p:blipFill>
          <a:blip r:embed="rId2"/>
          <a:stretch>
            <a:fillRect/>
          </a:stretch>
        </p:blipFill>
        <p:spPr bwMode="auto">
          <a:xfrm>
            <a:off x="3675888" y="2330672"/>
            <a:ext cx="5191506" cy="229724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93555" y="620392"/>
            <a:ext cx="2856201" cy="5504688"/>
          </a:xfrm>
        </p:spPr>
        <p:txBody>
          <a:bodyPr>
            <a:normAutofit/>
          </a:bodyPr>
          <a:lstStyle/>
          <a:p>
            <a:r>
              <a:rPr lang="en-US" b="1">
                <a:solidFill>
                  <a:schemeClr val="bg1"/>
                </a:solidFill>
              </a:rPr>
              <a:t>Increment and Decrement Operators</a:t>
            </a:r>
            <a:endParaRPr lang="en-US">
              <a:solidFill>
                <a:schemeClr val="bg1"/>
              </a:solidFill>
            </a:endParaRPr>
          </a:p>
        </p:txBody>
      </p:sp>
      <p:graphicFrame>
        <p:nvGraphicFramePr>
          <p:cNvPr id="5" name="Content Placeholder 2">
            <a:extLst>
              <a:ext uri="{FF2B5EF4-FFF2-40B4-BE49-F238E27FC236}">
                <a16:creationId xmlns:a16="http://schemas.microsoft.com/office/drawing/2014/main" id="{5A613FB3-F7F6-4E5D-A0C2-B4F7194CFE01}"/>
              </a:ext>
            </a:extLst>
          </p:cNvPr>
          <p:cNvGraphicFramePr>
            <a:graphicFrameLocks noGrp="1"/>
          </p:cNvGraphicFramePr>
          <p:nvPr>
            <p:ph idx="1"/>
            <p:extLst>
              <p:ext uri="{D42A27DB-BD31-4B8C-83A1-F6EECF244321}">
                <p14:modId xmlns:p14="http://schemas.microsoft.com/office/powerpoint/2010/main" val="3425176470"/>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57A3F2-3497-430E-BCD2-151E9B574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88B1F424-0E60-4F04-AFC7-00E1F2110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390858" y="911116"/>
            <a:ext cx="515815"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6B509DD1-7F4E-4C4D-9B18-626473A5F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600123" y="643467"/>
            <a:ext cx="307028"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BB89D3BB-9A77-48E3-8C98-9A0A1DD4F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6646" y="644382"/>
            <a:ext cx="289201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92065" y="1522820"/>
            <a:ext cx="2061031" cy="3601914"/>
          </a:xfrm>
        </p:spPr>
        <p:txBody>
          <a:bodyPr anchor="ctr">
            <a:normAutofit/>
          </a:bodyPr>
          <a:lstStyle/>
          <a:p>
            <a:r>
              <a:rPr lang="en-US" sz="3100" b="1">
                <a:solidFill>
                  <a:srgbClr val="FFFFFF"/>
                </a:solidFill>
              </a:rPr>
              <a:t>++ and -- operator as prefix and postfix</a:t>
            </a:r>
            <a:endParaRPr lang="en-US" sz="3100">
              <a:solidFill>
                <a:srgbClr val="FFFFFF"/>
              </a:solidFill>
            </a:endParaRPr>
          </a:p>
        </p:txBody>
      </p:sp>
      <p:graphicFrame>
        <p:nvGraphicFramePr>
          <p:cNvPr id="5" name="Content Placeholder 2">
            <a:extLst>
              <a:ext uri="{FF2B5EF4-FFF2-40B4-BE49-F238E27FC236}">
                <a16:creationId xmlns:a16="http://schemas.microsoft.com/office/drawing/2014/main" id="{A82F5F5D-D5D9-430C-BEF8-F578625A6E8D}"/>
              </a:ext>
            </a:extLst>
          </p:cNvPr>
          <p:cNvGraphicFramePr>
            <a:graphicFrameLocks noGrp="1"/>
          </p:cNvGraphicFramePr>
          <p:nvPr>
            <p:ph idx="1"/>
            <p:extLst>
              <p:ext uri="{D42A27DB-BD31-4B8C-83A1-F6EECF244321}">
                <p14:modId xmlns:p14="http://schemas.microsoft.com/office/powerpoint/2010/main" val="138542741"/>
              </p:ext>
            </p:extLst>
          </p:nvPr>
        </p:nvGraphicFramePr>
        <p:xfrm>
          <a:off x="3782136" y="643467"/>
          <a:ext cx="4867132" cy="5252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a:lnSpc>
                <a:spcPct val="90000"/>
              </a:lnSpc>
            </a:pPr>
            <a:r>
              <a:rPr lang="en-US" sz="3500" b="1" kern="1200">
                <a:solidFill>
                  <a:srgbClr val="FFFFFF"/>
                </a:solidFill>
                <a:latin typeface="+mj-lt"/>
                <a:ea typeface="+mj-ea"/>
                <a:cs typeface="+mj-cs"/>
              </a:rPr>
              <a:t>Bitwise Operators</a:t>
            </a:r>
            <a:endParaRPr lang="en-US" sz="3500" kern="1200">
              <a:solidFill>
                <a:srgbClr val="FFFFFF"/>
              </a:solidFill>
              <a:latin typeface="+mj-lt"/>
              <a:ea typeface="+mj-ea"/>
              <a:cs typeface="+mj-cs"/>
            </a:endParaRPr>
          </a:p>
        </p:txBody>
      </p:sp>
      <p:sp>
        <p:nvSpPr>
          <p:cNvPr id="3" name="Content Placeholder 2"/>
          <p:cNvSpPr>
            <a:spLocks noGrp="1"/>
          </p:cNvSpPr>
          <p:nvPr>
            <p:ph sz="half" idx="1"/>
          </p:nvPr>
        </p:nvSpPr>
        <p:spPr>
          <a:xfrm>
            <a:off x="495031" y="806824"/>
            <a:ext cx="2189804" cy="1494117"/>
          </a:xfrm>
        </p:spPr>
        <p:txBody>
          <a:bodyPr vert="horz" lIns="91440" tIns="45720" rIns="91440" bIns="45720" rtlCol="0" anchor="b">
            <a:normAutofit/>
          </a:bodyPr>
          <a:lstStyle/>
          <a:p>
            <a:pPr marL="0" indent="0">
              <a:lnSpc>
                <a:spcPct val="90000"/>
              </a:lnSpc>
              <a:spcBef>
                <a:spcPts val="1000"/>
              </a:spcBef>
              <a:buNone/>
            </a:pPr>
            <a:r>
              <a:rPr lang="en-US" sz="1700" kern="1200">
                <a:solidFill>
                  <a:srgbClr val="FFFFFF"/>
                </a:solidFill>
                <a:latin typeface="+mn-lt"/>
                <a:ea typeface="+mn-ea"/>
                <a:cs typeface="+mn-cs"/>
              </a:rPr>
              <a:t>Bitwise operators in Java are used to perform operations on individual bits.</a:t>
            </a:r>
          </a:p>
        </p:txBody>
      </p:sp>
      <p:pic>
        <p:nvPicPr>
          <p:cNvPr id="6146" name="Picture 2"/>
          <p:cNvPicPr>
            <a:picLocks noGrp="1" noChangeAspect="1" noChangeArrowheads="1"/>
          </p:cNvPicPr>
          <p:nvPr>
            <p:ph sz="half" idx="2"/>
          </p:nvPr>
        </p:nvPicPr>
        <p:blipFill>
          <a:blip r:embed="rId2"/>
          <a:stretch>
            <a:fillRect/>
          </a:stretch>
        </p:blipFill>
        <p:spPr bwMode="auto">
          <a:xfrm>
            <a:off x="3376821" y="1559338"/>
            <a:ext cx="5419311" cy="3739324"/>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5999"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74171"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03504" y="1412489"/>
            <a:ext cx="2153321" cy="2127124"/>
          </a:xfrm>
        </p:spPr>
        <p:txBody>
          <a:bodyPr anchor="t">
            <a:normAutofit/>
          </a:bodyPr>
          <a:lstStyle/>
          <a:p>
            <a:r>
              <a:rPr lang="en-US" sz="3100" b="1">
                <a:solidFill>
                  <a:schemeClr val="bg1"/>
                </a:solidFill>
              </a:rPr>
              <a:t>Other operators</a:t>
            </a:r>
            <a:endParaRPr lang="en-US" sz="3100">
              <a:solidFill>
                <a:schemeClr val="bg1"/>
              </a:solidFill>
            </a:endParaRPr>
          </a:p>
        </p:txBody>
      </p:sp>
      <p:sp>
        <p:nvSpPr>
          <p:cNvPr id="3" name="Content Placeholder 2"/>
          <p:cNvSpPr>
            <a:spLocks noGrp="1"/>
          </p:cNvSpPr>
          <p:nvPr>
            <p:ph sz="half" idx="1"/>
          </p:nvPr>
        </p:nvSpPr>
        <p:spPr>
          <a:xfrm>
            <a:off x="3899244" y="1412489"/>
            <a:ext cx="2194560" cy="4363844"/>
          </a:xfrm>
        </p:spPr>
        <p:txBody>
          <a:bodyPr>
            <a:normAutofit/>
          </a:bodyPr>
          <a:lstStyle/>
          <a:p>
            <a:r>
              <a:rPr lang="en-US" sz="1700" b="1"/>
              <a:t>instanceof</a:t>
            </a:r>
          </a:p>
          <a:p>
            <a:pPr lvl="1"/>
            <a:r>
              <a:rPr lang="en-US" sz="1700"/>
              <a:t>The instanceof operator checks whether an object is an instanceof a particular class.</a:t>
            </a:r>
          </a:p>
          <a:p>
            <a:pPr>
              <a:buNone/>
            </a:pPr>
            <a:endParaRPr lang="en-US" sz="1700"/>
          </a:p>
          <a:p>
            <a:endParaRPr lang="en-US" sz="1700"/>
          </a:p>
        </p:txBody>
      </p:sp>
      <p:sp>
        <p:nvSpPr>
          <p:cNvPr id="4" name="Content Placeholder 3"/>
          <p:cNvSpPr>
            <a:spLocks noGrp="1"/>
          </p:cNvSpPr>
          <p:nvPr>
            <p:ph sz="half" idx="2"/>
          </p:nvPr>
        </p:nvSpPr>
        <p:spPr>
          <a:xfrm>
            <a:off x="6338703" y="1412489"/>
            <a:ext cx="2194560" cy="4363844"/>
          </a:xfrm>
        </p:spPr>
        <p:txBody>
          <a:bodyPr>
            <a:normAutofit/>
          </a:bodyPr>
          <a:lstStyle/>
          <a:p>
            <a:r>
              <a:rPr lang="en-US" sz="1700" b="1"/>
              <a:t>Ternary</a:t>
            </a:r>
          </a:p>
          <a:p>
            <a:pPr lvl="1"/>
            <a:r>
              <a:rPr lang="en-US" sz="1700"/>
              <a:t>The ternary operator (conditional operator) is shorthand for the if-then-else statement</a:t>
            </a:r>
          </a:p>
          <a:p>
            <a:pPr>
              <a:buNone/>
            </a:pPr>
            <a:endParaRPr lang="en-US" sz="1700"/>
          </a:p>
        </p:txBody>
      </p:sp>
    </p:spTree>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12853D-EA6A-4568-A788-BDE850EF07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203" r="16797"/>
          <a:stretch/>
        </p:blipFill>
        <p:spPr>
          <a:xfrm>
            <a:off x="-2285" y="10"/>
            <a:ext cx="9143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sz="4500" b="1">
                <a:solidFill>
                  <a:srgbClr val="FFFFFF"/>
                </a:solidFill>
              </a:rPr>
              <a:t>Basic Input and Output</a:t>
            </a:r>
            <a:endParaRPr lang="en-US" sz="4500">
              <a:solidFill>
                <a:srgbClr val="FFFFFF"/>
              </a:solidFill>
            </a:endParaRPr>
          </a:p>
        </p:txBody>
      </p:sp>
      <p:sp>
        <p:nvSpPr>
          <p:cNvPr id="8" name="Subtitle 7"/>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b="1" dirty="0"/>
              <a:t>Java Output</a:t>
            </a: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a:t>In Java, you can simply use</a:t>
            </a:r>
          </a:p>
          <a:p>
            <a:pPr lvl="1"/>
            <a:r>
              <a:rPr lang="en-US" sz="2100"/>
              <a:t>System.out.println(); </a:t>
            </a:r>
          </a:p>
          <a:p>
            <a:pPr lvl="1"/>
            <a:r>
              <a:rPr lang="en-US" sz="2100"/>
              <a:t>System.out.print(); </a:t>
            </a:r>
          </a:p>
          <a:p>
            <a:pPr lvl="1"/>
            <a:r>
              <a:rPr lang="en-US" sz="2100"/>
              <a:t>System.out.printf();</a:t>
            </a:r>
          </a:p>
        </p:txBody>
      </p:sp>
    </p:spTree>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3302781"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p:cNvSpPr>
            <a:spLocks noGrp="1"/>
          </p:cNvSpPr>
          <p:nvPr>
            <p:ph type="title"/>
          </p:nvPr>
        </p:nvSpPr>
        <p:spPr>
          <a:xfrm>
            <a:off x="401265" y="685800"/>
            <a:ext cx="2085203" cy="5105400"/>
          </a:xfrm>
        </p:spPr>
        <p:txBody>
          <a:bodyPr>
            <a:normAutofit/>
          </a:bodyPr>
          <a:lstStyle/>
          <a:p>
            <a:r>
              <a:rPr lang="en-US" sz="3200" b="1">
                <a:solidFill>
                  <a:srgbClr val="FFFFFF"/>
                </a:solidFill>
              </a:rPr>
              <a:t>Difference between println(), print() and printf()</a:t>
            </a:r>
            <a:endParaRPr lang="en-US" sz="3200">
              <a:solidFill>
                <a:srgbClr val="FFFFFF"/>
              </a:solidFill>
            </a:endParaRPr>
          </a:p>
        </p:txBody>
      </p:sp>
      <p:graphicFrame>
        <p:nvGraphicFramePr>
          <p:cNvPr id="5" name="Content Placeholder 2">
            <a:extLst>
              <a:ext uri="{FF2B5EF4-FFF2-40B4-BE49-F238E27FC236}">
                <a16:creationId xmlns:a16="http://schemas.microsoft.com/office/drawing/2014/main" id="{515A7A03-00A1-4DCC-8356-9B5468DA0485}"/>
              </a:ext>
            </a:extLst>
          </p:cNvPr>
          <p:cNvGraphicFramePr>
            <a:graphicFrameLocks noGrp="1"/>
          </p:cNvGraphicFramePr>
          <p:nvPr>
            <p:ph idx="1"/>
            <p:extLst>
              <p:ext uri="{D42A27DB-BD31-4B8C-83A1-F6EECF244321}">
                <p14:modId xmlns:p14="http://schemas.microsoft.com/office/powerpoint/2010/main" val="2773267531"/>
              </p:ext>
            </p:extLst>
          </p:nvPr>
        </p:nvGraphicFramePr>
        <p:xfrm>
          <a:off x="3757612" y="685800"/>
          <a:ext cx="4869656"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5020" cy="1325563"/>
          </a:xfrm>
        </p:spPr>
        <p:txBody>
          <a:bodyPr>
            <a:normAutofit/>
          </a:bodyPr>
          <a:lstStyle/>
          <a:p>
            <a:r>
              <a:rPr lang="en-US" b="1" dirty="0"/>
              <a:t>Java Input</a:t>
            </a:r>
            <a:endParaRPr lang="en-US" dirty="0"/>
          </a:p>
        </p:txBody>
      </p:sp>
      <p:pic>
        <p:nvPicPr>
          <p:cNvPr id="6" name="Picture 5">
            <a:extLst>
              <a:ext uri="{FF2B5EF4-FFF2-40B4-BE49-F238E27FC236}">
                <a16:creationId xmlns:a16="http://schemas.microsoft.com/office/drawing/2014/main" id="{C8EAE146-DE4F-490E-AC33-8DABC7419701}"/>
              </a:ext>
            </a:extLst>
          </p:cNvPr>
          <p:cNvPicPr>
            <a:picLocks noChangeAspect="1"/>
          </p:cNvPicPr>
          <p:nvPr/>
        </p:nvPicPr>
        <p:blipFill rotWithShape="1">
          <a:blip r:embed="rId2"/>
          <a:srcRect l="29399" r="20539" b="-2"/>
          <a:stretch/>
        </p:blipFill>
        <p:spPr>
          <a:xfrm>
            <a:off x="4781190" y="758514"/>
            <a:ext cx="384167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4696411" y="687822"/>
            <a:ext cx="4103360"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6420" y="921125"/>
            <a:ext cx="593266"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8808104-77D4-48B0-9F52-7295A80FD286}"/>
              </a:ext>
            </a:extLst>
          </p:cNvPr>
          <p:cNvGraphicFramePr>
            <a:graphicFrameLocks noGrp="1"/>
          </p:cNvGraphicFramePr>
          <p:nvPr>
            <p:ph idx="1"/>
            <p:extLst>
              <p:ext uri="{D42A27DB-BD31-4B8C-83A1-F6EECF244321}">
                <p14:modId xmlns:p14="http://schemas.microsoft.com/office/powerpoint/2010/main" val="1326805999"/>
              </p:ext>
            </p:extLst>
          </p:nvPr>
        </p:nvGraphicFramePr>
        <p:xfrm>
          <a:off x="628650" y="1825625"/>
          <a:ext cx="404502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100024" y="863980"/>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421221" y="479493"/>
            <a:ext cx="4094129" cy="1325563"/>
          </a:xfrm>
        </p:spPr>
        <p:txBody>
          <a:bodyPr vert="horz" lIns="91440" tIns="45720" rIns="91440" bIns="45720" rtlCol="0" anchor="ctr">
            <a:normAutofit/>
          </a:bodyPr>
          <a:lstStyle/>
          <a:p>
            <a:pPr algn="l">
              <a:lnSpc>
                <a:spcPct val="90000"/>
              </a:lnSpc>
            </a:pPr>
            <a:r>
              <a:rPr lang="en-US" b="1" kern="1200">
                <a:solidFill>
                  <a:schemeClr val="tx1"/>
                </a:solidFill>
                <a:latin typeface="+mj-lt"/>
                <a:ea typeface="+mj-ea"/>
                <a:cs typeface="+mj-cs"/>
              </a:rPr>
              <a:t>What is Java used for?</a:t>
            </a:r>
            <a:endParaRPr lang="en-US" kern="1200">
              <a:solidFill>
                <a:schemeClr val="tx1"/>
              </a:solidFill>
              <a:latin typeface="+mj-lt"/>
              <a:ea typeface="+mj-ea"/>
              <a:cs typeface="+mj-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004647"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2-2.png"/>
          <p:cNvPicPr>
            <a:picLocks noGrp="1" noChangeAspect="1"/>
          </p:cNvPicPr>
          <p:nvPr>
            <p:ph sz="half" idx="1"/>
          </p:nvPr>
        </p:nvPicPr>
        <p:blipFill>
          <a:blip r:embed="rId2"/>
          <a:stretch>
            <a:fillRect/>
          </a:stretch>
        </p:blipFill>
        <p:spPr>
          <a:xfrm>
            <a:off x="527386" y="1746757"/>
            <a:ext cx="3583036" cy="319474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p:cNvSpPr>
            <a:spLocks noGrp="1"/>
          </p:cNvSpPr>
          <p:nvPr>
            <p:ph sz="half" idx="2"/>
          </p:nvPr>
        </p:nvSpPr>
        <p:spPr>
          <a:xfrm>
            <a:off x="4421221" y="1984443"/>
            <a:ext cx="4094129" cy="4192520"/>
          </a:xfrm>
        </p:spPr>
        <p:txBody>
          <a:bodyPr vert="horz" lIns="91440" tIns="45720" rIns="91440" bIns="45720" rtlCol="0" anchor="t">
            <a:normAutofit/>
          </a:bodyPr>
          <a:lstStyle/>
          <a:p>
            <a:pPr indent="-228600" algn="just">
              <a:lnSpc>
                <a:spcPct val="90000"/>
              </a:lnSpc>
            </a:pPr>
            <a:r>
              <a:rPr lang="en-US" sz="2000" b="1" dirty="0"/>
              <a:t>Concurrent</a:t>
            </a:r>
            <a:r>
              <a:rPr lang="en-US" sz="2000" dirty="0"/>
              <a:t> where you can execute many statements instead of sequentially executing it.</a:t>
            </a:r>
            <a:endParaRPr lang="en-US" dirty="0"/>
          </a:p>
          <a:p>
            <a:pPr indent="-228600" algn="just">
              <a:lnSpc>
                <a:spcPct val="90000"/>
              </a:lnSpc>
            </a:pPr>
            <a:r>
              <a:rPr lang="en-US" sz="2000" b="1" dirty="0"/>
              <a:t>Class-based</a:t>
            </a:r>
            <a:r>
              <a:rPr lang="en-US" sz="2000" dirty="0"/>
              <a:t> and an </a:t>
            </a:r>
            <a:r>
              <a:rPr lang="en-US" sz="2000" b="1" dirty="0"/>
              <a:t>object-oriented</a:t>
            </a:r>
            <a:r>
              <a:rPr lang="en-US" sz="2000" dirty="0"/>
              <a:t> programming language.</a:t>
            </a:r>
            <a:endParaRPr lang="en-US" sz="2000" dirty="0">
              <a:cs typeface="Calibri"/>
            </a:endParaRPr>
          </a:p>
          <a:p>
            <a:pPr indent="-228600" algn="just">
              <a:lnSpc>
                <a:spcPct val="90000"/>
              </a:lnSpc>
            </a:pPr>
            <a:r>
              <a:rPr lang="en-US" sz="2000" b="1" dirty="0"/>
              <a:t>Independent</a:t>
            </a:r>
            <a:r>
              <a:rPr lang="en-US" sz="2000" dirty="0"/>
              <a:t> programming language that follows the logic of “</a:t>
            </a:r>
            <a:r>
              <a:rPr lang="en-US" sz="2000" b="1" dirty="0"/>
              <a:t>Write once, Run anywhere</a:t>
            </a:r>
            <a:r>
              <a:rPr lang="en-US" sz="2000" dirty="0"/>
              <a:t>” i.e. the compiled code can run on all platforms which supports java.</a:t>
            </a:r>
            <a:endParaRPr lang="en-US" sz="2000" dirty="0">
              <a:cs typeface="Calibri"/>
            </a:endParaRPr>
          </a:p>
          <a:p>
            <a:pPr indent="-228600" algn="just">
              <a:lnSpc>
                <a:spcPct val="90000"/>
              </a:lnSpc>
            </a:pPr>
            <a:r>
              <a:rPr lang="en-US" sz="2000" dirty="0"/>
              <a:t>In simple words, it is a computing platform where you can develop applications.</a:t>
            </a:r>
            <a:endParaRPr lang="en-US" sz="2000" dirty="0">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93555" y="620392"/>
            <a:ext cx="2856201" cy="5504688"/>
          </a:xfrm>
        </p:spPr>
        <p:txBody>
          <a:bodyPr>
            <a:normAutofit/>
          </a:bodyPr>
          <a:lstStyle/>
          <a:p>
            <a:r>
              <a:rPr lang="en-US" sz="2900">
                <a:solidFill>
                  <a:schemeClr val="bg1"/>
                </a:solidFill>
              </a:rPr>
              <a:t>Import java.util.scanner;</a:t>
            </a:r>
          </a:p>
        </p:txBody>
      </p:sp>
      <p:graphicFrame>
        <p:nvGraphicFramePr>
          <p:cNvPr id="5" name="Content Placeholder 2">
            <a:extLst>
              <a:ext uri="{FF2B5EF4-FFF2-40B4-BE49-F238E27FC236}">
                <a16:creationId xmlns:a16="http://schemas.microsoft.com/office/drawing/2014/main" id="{D9966CA2-1245-4198-8899-D0F161E9849D}"/>
              </a:ext>
            </a:extLst>
          </p:cNvPr>
          <p:cNvGraphicFramePr>
            <a:graphicFrameLocks noGrp="1"/>
          </p:cNvGraphicFramePr>
          <p:nvPr>
            <p:ph idx="1"/>
            <p:extLst>
              <p:ext uri="{D42A27DB-BD31-4B8C-83A1-F6EECF244321}">
                <p14:modId xmlns:p14="http://schemas.microsoft.com/office/powerpoint/2010/main" val="572719298"/>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93555" y="620392"/>
            <a:ext cx="2856201" cy="5504688"/>
          </a:xfrm>
        </p:spPr>
        <p:txBody>
          <a:bodyPr>
            <a:normAutofit/>
          </a:bodyPr>
          <a:lstStyle/>
          <a:p>
            <a:r>
              <a:rPr lang="en-US" sz="4000" b="1">
                <a:solidFill>
                  <a:schemeClr val="bg1"/>
                </a:solidFill>
              </a:rPr>
              <a:t>Expressions, Statements and Blocks</a:t>
            </a:r>
            <a:endParaRPr lang="en-US" sz="4000">
              <a:solidFill>
                <a:schemeClr val="bg1"/>
              </a:solidFill>
            </a:endParaRPr>
          </a:p>
        </p:txBody>
      </p:sp>
      <p:graphicFrame>
        <p:nvGraphicFramePr>
          <p:cNvPr id="5" name="Content Placeholder 2">
            <a:extLst>
              <a:ext uri="{FF2B5EF4-FFF2-40B4-BE49-F238E27FC236}">
                <a16:creationId xmlns:a16="http://schemas.microsoft.com/office/drawing/2014/main" id="{03BB6601-1760-4A8A-A201-E0B2A62116DE}"/>
              </a:ext>
            </a:extLst>
          </p:cNvPr>
          <p:cNvGraphicFramePr>
            <a:graphicFrameLocks noGrp="1"/>
          </p:cNvGraphicFramePr>
          <p:nvPr>
            <p:ph idx="1"/>
            <p:extLst>
              <p:ext uri="{D42A27DB-BD31-4B8C-83A1-F6EECF244321}">
                <p14:modId xmlns:p14="http://schemas.microsoft.com/office/powerpoint/2010/main" val="2776106024"/>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78320" y="1161288"/>
            <a:ext cx="2578608" cy="1239012"/>
          </a:xfrm>
        </p:spPr>
        <p:txBody>
          <a:bodyPr anchor="ctr">
            <a:normAutofit/>
          </a:bodyPr>
          <a:lstStyle/>
          <a:p>
            <a:r>
              <a:rPr lang="en-US" sz="2400" b="1"/>
              <a:t>Expressions, Statements and Blocks</a:t>
            </a:r>
            <a:endParaRPr lang="en-US" sz="2400"/>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74" name="Content Placeholder 7173">
            <a:extLst>
              <a:ext uri="{FF2B5EF4-FFF2-40B4-BE49-F238E27FC236}">
                <a16:creationId xmlns:a16="http://schemas.microsoft.com/office/drawing/2014/main" id="{F9DC4DAF-119A-4AF8-90E5-FC1640C398C4}"/>
              </a:ext>
            </a:extLst>
          </p:cNvPr>
          <p:cNvSpPr>
            <a:spLocks noGrp="1"/>
          </p:cNvSpPr>
          <p:nvPr>
            <p:ph idx="1"/>
          </p:nvPr>
        </p:nvSpPr>
        <p:spPr>
          <a:xfrm>
            <a:off x="278320" y="2718054"/>
            <a:ext cx="2579180" cy="3207258"/>
          </a:xfrm>
        </p:spPr>
        <p:txBody>
          <a:bodyPr anchor="t">
            <a:normAutofit/>
          </a:bodyPr>
          <a:lstStyle/>
          <a:p>
            <a:endParaRPr lang="en-US" sz="1500"/>
          </a:p>
        </p:txBody>
      </p:sp>
      <p:pic>
        <p:nvPicPr>
          <p:cNvPr id="7170" name="Picture 2"/>
          <p:cNvPicPr>
            <a:picLocks noChangeAspect="1" noChangeArrowheads="1"/>
          </p:cNvPicPr>
          <p:nvPr/>
        </p:nvPicPr>
        <p:blipFill>
          <a:blip r:embed="rId2"/>
          <a:stretch>
            <a:fillRect/>
          </a:stretch>
        </p:blipFill>
        <p:spPr bwMode="auto">
          <a:xfrm>
            <a:off x="3675888" y="1104178"/>
            <a:ext cx="5191506" cy="4750228"/>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78320" y="1161288"/>
            <a:ext cx="2578608" cy="1239012"/>
          </a:xfrm>
        </p:spPr>
        <p:txBody>
          <a:bodyPr anchor="ctr">
            <a:normAutofit/>
          </a:bodyPr>
          <a:lstStyle/>
          <a:p>
            <a:r>
              <a:rPr lang="en-US" sz="2400" b="1"/>
              <a:t>Java Comments</a:t>
            </a:r>
            <a:endParaRPr lang="en-US" sz="2400"/>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r>
              <a:rPr lang="en-US" sz="1500"/>
              <a:t>Types of Comments in Java</a:t>
            </a:r>
          </a:p>
          <a:p>
            <a:r>
              <a:rPr lang="en-US" sz="1500"/>
              <a:t>In Java, there are two types of comments:</a:t>
            </a:r>
          </a:p>
          <a:p>
            <a:pPr lvl="1"/>
            <a:r>
              <a:rPr lang="en-US" sz="1500"/>
              <a:t>single-line comment -&gt; //</a:t>
            </a:r>
          </a:p>
          <a:p>
            <a:pPr lvl="1"/>
            <a:r>
              <a:rPr lang="en-US" sz="1500"/>
              <a:t>multi-line comment -&gt; /* */</a:t>
            </a:r>
          </a:p>
          <a:p>
            <a:pPr lvl="1"/>
            <a:r>
              <a:rPr lang="en-US" sz="1500"/>
              <a:t>Doc-line comment -&gt; /** */</a:t>
            </a:r>
          </a:p>
          <a:p>
            <a:endParaRPr lang="en-US" sz="1500"/>
          </a:p>
        </p:txBody>
      </p:sp>
      <p:pic>
        <p:nvPicPr>
          <p:cNvPr id="7" name="Graphic 6" descr="Blog">
            <a:extLst>
              <a:ext uri="{FF2B5EF4-FFF2-40B4-BE49-F238E27FC236}">
                <a16:creationId xmlns:a16="http://schemas.microsoft.com/office/drawing/2014/main" id="{0C9C9F14-5C89-48E5-835A-C751D5C5B9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75888" y="883539"/>
            <a:ext cx="5191506" cy="519150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a:extLst>
              <a:ext uri="{FF2B5EF4-FFF2-40B4-BE49-F238E27FC236}">
                <a16:creationId xmlns:a16="http://schemas.microsoft.com/office/drawing/2014/main" id="{A3DB7AC1-DA20-46CA-87DC-79A41B129E2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014" r="1986"/>
          <a:stretch/>
        </p:blipFill>
        <p:spPr>
          <a:xfrm>
            <a:off x="-2285" y="10"/>
            <a:ext cx="9143999" cy="6857990"/>
          </a:xfrm>
          <a:prstGeom prst="rect">
            <a:avLst/>
          </a:prstGeom>
        </p:spPr>
      </p:pic>
      <p:sp>
        <p:nvSpPr>
          <p:cNvPr id="10"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sz="4500">
                <a:solidFill>
                  <a:srgbClr val="FFFFFF"/>
                </a:solidFill>
              </a:rPr>
              <a:t>Flow Control</a:t>
            </a:r>
          </a:p>
        </p:txBody>
      </p:sp>
      <p:sp>
        <p:nvSpPr>
          <p:cNvPr id="5" name="Subtitle 4"/>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b="1" dirty="0"/>
              <a:t>if...else Statement</a:t>
            </a: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pPr>
              <a:lnSpc>
                <a:spcPct val="90000"/>
              </a:lnSpc>
            </a:pPr>
            <a:r>
              <a:rPr lang="en-US" sz="2100"/>
              <a:t>In programming, we use the if..else statement to run a block of code among more than one alternatives.</a:t>
            </a:r>
          </a:p>
          <a:p>
            <a:pPr>
              <a:lnSpc>
                <a:spcPct val="90000"/>
              </a:lnSpc>
            </a:pPr>
            <a:r>
              <a:rPr lang="en-US" sz="2100"/>
              <a:t>We can also use Java Strings as the test condition.</a:t>
            </a:r>
          </a:p>
          <a:p>
            <a:pPr>
              <a:lnSpc>
                <a:spcPct val="90000"/>
              </a:lnSpc>
            </a:pPr>
            <a:r>
              <a:rPr lang="en-US" sz="2100"/>
              <a:t>For example, assigning grades (A, B, C) based on the percentage obtained by a student.</a:t>
            </a:r>
          </a:p>
          <a:p>
            <a:pPr lvl="1">
              <a:lnSpc>
                <a:spcPct val="90000"/>
              </a:lnSpc>
            </a:pPr>
            <a:r>
              <a:rPr lang="en-US" sz="2100"/>
              <a:t>if the percentage is above </a:t>
            </a:r>
            <a:r>
              <a:rPr lang="en-US" sz="2100" b="1"/>
              <a:t>90</a:t>
            </a:r>
            <a:r>
              <a:rPr lang="en-US" sz="2100"/>
              <a:t>, assign grade </a:t>
            </a:r>
            <a:r>
              <a:rPr lang="en-US" sz="2100" b="1"/>
              <a:t>A</a:t>
            </a:r>
            <a:endParaRPr lang="en-US" sz="2100"/>
          </a:p>
          <a:p>
            <a:pPr lvl="1">
              <a:lnSpc>
                <a:spcPct val="90000"/>
              </a:lnSpc>
            </a:pPr>
            <a:r>
              <a:rPr lang="en-US" sz="2100"/>
              <a:t>if the percentage is above </a:t>
            </a:r>
            <a:r>
              <a:rPr lang="en-US" sz="2100" b="1"/>
              <a:t>75</a:t>
            </a:r>
            <a:r>
              <a:rPr lang="en-US" sz="2100"/>
              <a:t>, assign grade </a:t>
            </a:r>
            <a:r>
              <a:rPr lang="en-US" sz="2100" b="1"/>
              <a:t>B</a:t>
            </a:r>
            <a:endParaRPr lang="en-US" sz="2100"/>
          </a:p>
          <a:p>
            <a:pPr lvl="1">
              <a:lnSpc>
                <a:spcPct val="90000"/>
              </a:lnSpc>
            </a:pPr>
            <a:r>
              <a:rPr lang="en-US" sz="2100"/>
              <a:t>if the percentage is above </a:t>
            </a:r>
            <a:r>
              <a:rPr lang="en-US" sz="2100" b="1"/>
              <a:t>65</a:t>
            </a:r>
            <a:r>
              <a:rPr lang="en-US" sz="2100"/>
              <a:t>, assign grade </a:t>
            </a:r>
            <a:r>
              <a:rPr lang="en-US" sz="2100" b="1"/>
              <a:t>C</a:t>
            </a:r>
            <a:endParaRPr lang="en-US" sz="2100"/>
          </a:p>
          <a:p>
            <a:pPr>
              <a:lnSpc>
                <a:spcPct val="90000"/>
              </a:lnSpc>
            </a:pPr>
            <a:endParaRPr lang="en-US" sz="2100"/>
          </a:p>
        </p:txBody>
      </p:sp>
    </p:spTree>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196" name="Rectangle 7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b="1" kern="1200">
                <a:solidFill>
                  <a:schemeClr val="bg1"/>
                </a:solidFill>
                <a:latin typeface="+mj-lt"/>
                <a:ea typeface="+mj-ea"/>
                <a:cs typeface="+mj-cs"/>
              </a:rPr>
              <a:t>Java if (if-then) Statement</a:t>
            </a:r>
            <a:endParaRPr lang="en-US" sz="4700" kern="1200">
              <a:solidFill>
                <a:schemeClr val="bg1"/>
              </a:solidFill>
              <a:latin typeface="+mj-lt"/>
              <a:ea typeface="+mj-ea"/>
              <a:cs typeface="+mj-cs"/>
            </a:endParaRPr>
          </a:p>
        </p:txBody>
      </p:sp>
      <p:cxnSp>
        <p:nvCxnSpPr>
          <p:cNvPr id="8197" name="Straight Connector 7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194" name="Picture 2"/>
          <p:cNvPicPr>
            <a:picLocks noGrp="1" noChangeAspect="1" noChangeArrowheads="1"/>
          </p:cNvPicPr>
          <p:nvPr>
            <p:ph idx="1"/>
          </p:nvPr>
        </p:nvPicPr>
        <p:blipFill>
          <a:blip r:embed="rId2"/>
          <a:stretch>
            <a:fillRect/>
          </a:stretch>
        </p:blipFill>
        <p:spPr bwMode="auto">
          <a:xfrm>
            <a:off x="240030" y="2497049"/>
            <a:ext cx="8622615" cy="385862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pPr>
            <a:r>
              <a:rPr lang="en-US" sz="4700" b="1" kern="1200">
                <a:solidFill>
                  <a:srgbClr val="FFFFFF"/>
                </a:solidFill>
                <a:latin typeface="+mj-lt"/>
                <a:ea typeface="+mj-ea"/>
                <a:cs typeface="+mj-cs"/>
              </a:rPr>
              <a:t>Working of if Statement</a:t>
            </a:r>
            <a:endParaRPr lang="en-US" sz="4700" kern="1200">
              <a:solidFill>
                <a:srgbClr val="FFFFFF"/>
              </a:solidFill>
              <a:latin typeface="+mj-lt"/>
              <a:ea typeface="+mj-ea"/>
              <a:cs typeface="+mj-cs"/>
            </a:endParaRPr>
          </a:p>
        </p:txBody>
      </p:sp>
      <p:cxnSp>
        <p:nvCxnSpPr>
          <p:cNvPr id="74" name="Straight Connector 7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219" name="Picture 3"/>
          <p:cNvPicPr>
            <a:picLocks noGrp="1" noChangeAspect="1" noChangeArrowheads="1"/>
          </p:cNvPicPr>
          <p:nvPr>
            <p:ph idx="1"/>
          </p:nvPr>
        </p:nvPicPr>
        <p:blipFill>
          <a:blip r:embed="rId2"/>
          <a:stretch>
            <a:fillRect/>
          </a:stretch>
        </p:blipFill>
        <p:spPr bwMode="auto">
          <a:xfrm>
            <a:off x="240030" y="2557863"/>
            <a:ext cx="8622615" cy="3901733"/>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b="1">
                <a:solidFill>
                  <a:srgbClr val="FFFFFF"/>
                </a:solidFill>
              </a:rPr>
              <a:t>Java if with String</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lang="en-US" dirty="0"/>
              <a:t>We can also use Java Strings as the test condition.</a:t>
            </a: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91" y="1119031"/>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8305" y="1396686"/>
            <a:ext cx="2430380" cy="4064628"/>
          </a:xfrm>
        </p:spPr>
        <p:txBody>
          <a:bodyPr>
            <a:normAutofit/>
          </a:bodyPr>
          <a:lstStyle/>
          <a:p>
            <a:pPr>
              <a:lnSpc>
                <a:spcPct val="90000"/>
              </a:lnSpc>
            </a:pPr>
            <a:r>
              <a:rPr lang="en-US" sz="3700" b="1">
                <a:solidFill>
                  <a:srgbClr val="FFFFFF"/>
                </a:solidFill>
              </a:rPr>
              <a:t>Java if...else (if-then-else) Statement</a:t>
            </a:r>
            <a:endParaRPr lang="en-US" sz="370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6512790" y="941148"/>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536" y="4780992"/>
            <a:ext cx="409575"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027614" y="1526033"/>
            <a:ext cx="4152298" cy="3935281"/>
          </a:xfrm>
        </p:spPr>
        <p:txBody>
          <a:bodyPr>
            <a:normAutofit/>
          </a:bodyPr>
          <a:lstStyle/>
          <a:p>
            <a:pPr>
              <a:lnSpc>
                <a:spcPct val="90000"/>
              </a:lnSpc>
            </a:pPr>
            <a:r>
              <a:rPr lang="en-US" sz="2000"/>
              <a:t>The if statement executes a certain section of code if the test expression is evaluated to true. </a:t>
            </a:r>
          </a:p>
          <a:p>
            <a:pPr>
              <a:lnSpc>
                <a:spcPct val="90000"/>
              </a:lnSpc>
            </a:pPr>
            <a:r>
              <a:rPr lang="en-US" sz="2000"/>
              <a:t>However, if the test expression is evaluated to false, it does nothing.</a:t>
            </a:r>
          </a:p>
          <a:p>
            <a:pPr>
              <a:lnSpc>
                <a:spcPct val="90000"/>
              </a:lnSpc>
            </a:pPr>
            <a:r>
              <a:rPr lang="en-US" sz="2000"/>
              <a:t>In this case, we can use an optional else block. Statements inside the body of else block are executed if the test expression is evaluated to false. </a:t>
            </a:r>
          </a:p>
          <a:p>
            <a:pPr>
              <a:lnSpc>
                <a:spcPct val="90000"/>
              </a:lnSpc>
            </a:pPr>
            <a:r>
              <a:rPr lang="en-US" sz="2000"/>
              <a:t>This is known as the </a:t>
            </a:r>
            <a:r>
              <a:rPr lang="en-US" sz="2000" b="1"/>
              <a:t>if-...else</a:t>
            </a:r>
            <a:r>
              <a:rPr lang="en-US" sz="2000"/>
              <a:t> statement in Java.</a:t>
            </a:r>
          </a:p>
          <a:p>
            <a:pPr>
              <a:lnSpc>
                <a:spcPct val="90000"/>
              </a:lnSpc>
            </a:pPr>
            <a:endParaRPr 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Features-of-java.png"/>
          <p:cNvPicPr>
            <a:picLocks noGrp="1" noChangeAspect="1"/>
          </p:cNvPicPr>
          <p:nvPr>
            <p:ph idx="1"/>
          </p:nvPr>
        </p:nvPicPr>
        <p:blipFill>
          <a:blip r:embed="rId2"/>
          <a:stretch>
            <a:fillRect/>
          </a:stretch>
        </p:blipFill>
        <p:spPr>
          <a:xfrm>
            <a:off x="466256" y="1725026"/>
            <a:ext cx="4942153" cy="3404379"/>
          </a:xfrm>
          <a:prstGeom prst="rect">
            <a:avLst/>
          </a:prstGeom>
        </p:spPr>
      </p:pic>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89" y="623275"/>
            <a:ext cx="300913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9372" y="1056640"/>
            <a:ext cx="2398245" cy="3125746"/>
          </a:xfrm>
        </p:spPr>
        <p:txBody>
          <a:bodyPr vert="horz" lIns="91440" tIns="45720" rIns="91440" bIns="45720" rtlCol="0" anchor="b">
            <a:normAutofit/>
          </a:bodyPr>
          <a:lstStyle/>
          <a:p>
            <a:pPr algn="l">
              <a:lnSpc>
                <a:spcPct val="90000"/>
              </a:lnSpc>
            </a:pPr>
            <a:r>
              <a:rPr lang="en-US" sz="4900" kern="1200">
                <a:solidFill>
                  <a:schemeClr val="tx1"/>
                </a:solidFill>
                <a:latin typeface="+mj-lt"/>
                <a:ea typeface="+mj-ea"/>
                <a:cs typeface="+mj-cs"/>
              </a:rPr>
              <a:t>Features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81" y="633619"/>
            <a:ext cx="320953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30935" y="978619"/>
            <a:ext cx="2558034" cy="1106424"/>
          </a:xfrm>
        </p:spPr>
        <p:txBody>
          <a:bodyPr>
            <a:normAutofit/>
          </a:bodyPr>
          <a:lstStyle/>
          <a:p>
            <a:r>
              <a:rPr lang="en-US" sz="2400" b="1"/>
              <a:t>How the if...else statement works?</a:t>
            </a:r>
            <a:endParaRPr lang="en-US" sz="2400"/>
          </a:p>
        </p:txBody>
      </p:sp>
      <p:sp>
        <p:nvSpPr>
          <p:cNvPr id="77" name="Rectangle 7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175" y="1171300"/>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094" y="2093976"/>
            <a:ext cx="249631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46" name="Content Placeholder 10245">
            <a:extLst>
              <a:ext uri="{FF2B5EF4-FFF2-40B4-BE49-F238E27FC236}">
                <a16:creationId xmlns:a16="http://schemas.microsoft.com/office/drawing/2014/main" id="{3C2474EE-82C2-4D65-B438-0412E576855B}"/>
              </a:ext>
            </a:extLst>
          </p:cNvPr>
          <p:cNvSpPr>
            <a:spLocks noGrp="1"/>
          </p:cNvSpPr>
          <p:nvPr>
            <p:ph idx="1"/>
          </p:nvPr>
        </p:nvSpPr>
        <p:spPr>
          <a:xfrm>
            <a:off x="630936" y="2252870"/>
            <a:ext cx="2559164" cy="3560251"/>
          </a:xfrm>
        </p:spPr>
        <p:txBody>
          <a:bodyPr>
            <a:normAutofit/>
          </a:bodyPr>
          <a:lstStyle/>
          <a:p>
            <a:endParaRPr lang="en-US" sz="1500"/>
          </a:p>
        </p:txBody>
      </p:sp>
      <p:pic>
        <p:nvPicPr>
          <p:cNvPr id="10242" name="Picture 2"/>
          <p:cNvPicPr>
            <a:picLocks noChangeAspect="1" noChangeArrowheads="1"/>
          </p:cNvPicPr>
          <p:nvPr/>
        </p:nvPicPr>
        <p:blipFill>
          <a:blip r:embed="rId2"/>
          <a:stretch>
            <a:fillRect/>
          </a:stretch>
        </p:blipFill>
        <p:spPr bwMode="auto">
          <a:xfrm>
            <a:off x="3840480" y="2242886"/>
            <a:ext cx="4992624" cy="2271643"/>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5020" cy="1325563"/>
          </a:xfrm>
        </p:spPr>
        <p:txBody>
          <a:bodyPr>
            <a:normAutofit/>
          </a:bodyPr>
          <a:lstStyle/>
          <a:p>
            <a:pPr>
              <a:lnSpc>
                <a:spcPct val="90000"/>
              </a:lnSpc>
            </a:pPr>
            <a:r>
              <a:rPr lang="en-US" b="1" dirty="0"/>
              <a:t>Java if...else...if Statement</a:t>
            </a:r>
            <a:endParaRPr lang="en-US"/>
          </a:p>
        </p:txBody>
      </p:sp>
      <p:pic>
        <p:nvPicPr>
          <p:cNvPr id="6" name="Picture 5">
            <a:extLst>
              <a:ext uri="{FF2B5EF4-FFF2-40B4-BE49-F238E27FC236}">
                <a16:creationId xmlns:a16="http://schemas.microsoft.com/office/drawing/2014/main" id="{0ED0C800-ED44-4407-AAB5-33027E4D2467}"/>
              </a:ext>
            </a:extLst>
          </p:cNvPr>
          <p:cNvPicPr>
            <a:picLocks noChangeAspect="1"/>
          </p:cNvPicPr>
          <p:nvPr/>
        </p:nvPicPr>
        <p:blipFill rotWithShape="1">
          <a:blip r:embed="rId2"/>
          <a:srcRect l="34661" r="15357" b="12"/>
          <a:stretch/>
        </p:blipFill>
        <p:spPr>
          <a:xfrm>
            <a:off x="4781190" y="758514"/>
            <a:ext cx="384167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4696411" y="687822"/>
            <a:ext cx="4103360"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6420" y="921125"/>
            <a:ext cx="593266"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8A6CE604-FB21-4867-B787-9A24A3B15D5C}"/>
              </a:ext>
            </a:extLst>
          </p:cNvPr>
          <p:cNvGraphicFramePr>
            <a:graphicFrameLocks noGrp="1"/>
          </p:cNvGraphicFramePr>
          <p:nvPr>
            <p:ph idx="1"/>
            <p:extLst>
              <p:ext uri="{D42A27DB-BD31-4B8C-83A1-F6EECF244321}">
                <p14:modId xmlns:p14="http://schemas.microsoft.com/office/powerpoint/2010/main" val="2695482040"/>
              </p:ext>
            </p:extLst>
          </p:nvPr>
        </p:nvGraphicFramePr>
        <p:xfrm>
          <a:off x="628650" y="1825625"/>
          <a:ext cx="404502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pPr>
            <a:r>
              <a:rPr lang="en-US" sz="4300" b="1" kern="1200">
                <a:solidFill>
                  <a:srgbClr val="FFFFFF"/>
                </a:solidFill>
                <a:latin typeface="+mj-lt"/>
                <a:ea typeface="+mj-ea"/>
                <a:cs typeface="+mj-cs"/>
              </a:rPr>
              <a:t>How the if...else...if ladder works?</a:t>
            </a:r>
            <a:endParaRPr lang="en-US" sz="4300" kern="1200">
              <a:solidFill>
                <a:srgbClr val="FFFFFF"/>
              </a:solidFill>
              <a:latin typeface="+mj-lt"/>
              <a:ea typeface="+mj-ea"/>
              <a:cs typeface="+mj-cs"/>
            </a:endParaRP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266" name="Picture 2"/>
          <p:cNvPicPr>
            <a:picLocks noGrp="1" noChangeAspect="1" noChangeArrowheads="1"/>
          </p:cNvPicPr>
          <p:nvPr>
            <p:ph idx="1"/>
          </p:nvPr>
        </p:nvPicPr>
        <p:blipFill>
          <a:blip r:embed="rId2"/>
          <a:stretch>
            <a:fillRect/>
          </a:stretch>
        </p:blipFill>
        <p:spPr bwMode="auto">
          <a:xfrm>
            <a:off x="240030" y="2816541"/>
            <a:ext cx="8622615" cy="3384376"/>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3302781"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p:cNvSpPr>
            <a:spLocks noGrp="1"/>
          </p:cNvSpPr>
          <p:nvPr>
            <p:ph type="title"/>
          </p:nvPr>
        </p:nvSpPr>
        <p:spPr>
          <a:xfrm>
            <a:off x="401265" y="685800"/>
            <a:ext cx="2085203" cy="5105400"/>
          </a:xfrm>
        </p:spPr>
        <p:txBody>
          <a:bodyPr>
            <a:normAutofit/>
          </a:bodyPr>
          <a:lstStyle/>
          <a:p>
            <a:r>
              <a:rPr lang="nb-NO" sz="3200" b="1">
                <a:solidFill>
                  <a:srgbClr val="FFFFFF"/>
                </a:solidFill>
              </a:rPr>
              <a:t>Java Nested if..else Statement</a:t>
            </a:r>
            <a:endParaRPr lang="en-US" sz="3200" b="1">
              <a:solidFill>
                <a:srgbClr val="FFFFFF"/>
              </a:solidFill>
            </a:endParaRPr>
          </a:p>
        </p:txBody>
      </p:sp>
      <p:graphicFrame>
        <p:nvGraphicFramePr>
          <p:cNvPr id="5" name="Content Placeholder 2">
            <a:extLst>
              <a:ext uri="{FF2B5EF4-FFF2-40B4-BE49-F238E27FC236}">
                <a16:creationId xmlns:a16="http://schemas.microsoft.com/office/drawing/2014/main" id="{84D89670-35CD-4035-91B5-ECB0DC1DE9E1}"/>
              </a:ext>
            </a:extLst>
          </p:cNvPr>
          <p:cNvGraphicFramePr>
            <a:graphicFrameLocks noGrp="1"/>
          </p:cNvGraphicFramePr>
          <p:nvPr>
            <p:ph idx="1"/>
            <p:extLst>
              <p:ext uri="{D42A27DB-BD31-4B8C-83A1-F6EECF244321}">
                <p14:modId xmlns:p14="http://schemas.microsoft.com/office/powerpoint/2010/main" val="452608464"/>
              </p:ext>
            </p:extLst>
          </p:nvPr>
        </p:nvGraphicFramePr>
        <p:xfrm>
          <a:off x="3757612" y="685800"/>
          <a:ext cx="4869656"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480060" y="1243013"/>
            <a:ext cx="2891790" cy="4371974"/>
          </a:xfrm>
        </p:spPr>
        <p:txBody>
          <a:bodyPr>
            <a:normAutofit/>
          </a:bodyPr>
          <a:lstStyle/>
          <a:p>
            <a:r>
              <a:rPr lang="en-US" sz="3100" b="1">
                <a:solidFill>
                  <a:schemeClr val="tx2"/>
                </a:solidFill>
              </a:rPr>
              <a:t>Nested if...else Statement Example</a:t>
            </a:r>
            <a:endParaRPr lang="en-US" sz="3100">
              <a:solidFill>
                <a:schemeClr val="tx2"/>
              </a:solidFill>
            </a:endParaRPr>
          </a:p>
        </p:txBody>
      </p:sp>
      <p:sp>
        <p:nvSpPr>
          <p:cNvPr id="3" name="Content Placeholder 2"/>
          <p:cNvSpPr>
            <a:spLocks noGrp="1"/>
          </p:cNvSpPr>
          <p:nvPr>
            <p:ph idx="1"/>
          </p:nvPr>
        </p:nvSpPr>
        <p:spPr>
          <a:xfrm>
            <a:off x="4629150" y="804672"/>
            <a:ext cx="3915918" cy="5230368"/>
          </a:xfrm>
        </p:spPr>
        <p:txBody>
          <a:bodyPr anchor="ctr">
            <a:normAutofit/>
          </a:bodyPr>
          <a:lstStyle/>
          <a:p>
            <a:r>
              <a:rPr lang="en-US" sz="1600">
                <a:solidFill>
                  <a:schemeClr val="tx2"/>
                </a:solidFill>
              </a:rPr>
              <a:t>In real-world applications, these values may come from user input data, log files, form submission, etc.</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p:cNvSpPr>
            <a:spLocks noGrp="1"/>
          </p:cNvSpPr>
          <p:nvPr>
            <p:ph type="title"/>
          </p:nvPr>
        </p:nvSpPr>
        <p:spPr>
          <a:xfrm>
            <a:off x="628650" y="643467"/>
            <a:ext cx="2916395" cy="1800526"/>
          </a:xfrm>
        </p:spPr>
        <p:txBody>
          <a:bodyPr vert="horz" lIns="91440" tIns="45720" rIns="91440" bIns="45720" rtlCol="0" anchor="ctr">
            <a:normAutofit/>
          </a:bodyPr>
          <a:lstStyle/>
          <a:p>
            <a:pPr algn="l">
              <a:lnSpc>
                <a:spcPct val="90000"/>
              </a:lnSpc>
            </a:pPr>
            <a:r>
              <a:rPr lang="en-US" b="1" kern="1200">
                <a:solidFill>
                  <a:schemeClr val="tx1"/>
                </a:solidFill>
                <a:latin typeface="+mj-lt"/>
                <a:ea typeface="+mj-ea"/>
                <a:cs typeface="+mj-cs"/>
              </a:rPr>
              <a:t>Java switch Statement</a:t>
            </a:r>
            <a:endParaRPr lang="en-US" kern="1200">
              <a:solidFill>
                <a:schemeClr val="tx1"/>
              </a:solidFill>
              <a:latin typeface="+mj-lt"/>
              <a:ea typeface="+mj-ea"/>
              <a:cs typeface="+mj-cs"/>
            </a:endParaRPr>
          </a:p>
        </p:txBody>
      </p:sp>
      <p:sp>
        <p:nvSpPr>
          <p:cNvPr id="3" name="Content Placeholder 2"/>
          <p:cNvSpPr>
            <a:spLocks noGrp="1"/>
          </p:cNvSpPr>
          <p:nvPr>
            <p:ph sz="half" idx="1"/>
          </p:nvPr>
        </p:nvSpPr>
        <p:spPr>
          <a:xfrm>
            <a:off x="628650" y="2623381"/>
            <a:ext cx="2916396" cy="3553581"/>
          </a:xfrm>
        </p:spPr>
        <p:txBody>
          <a:bodyPr vert="horz" lIns="91440" tIns="45720" rIns="91440" bIns="45720" rtlCol="0">
            <a:normAutofit/>
          </a:bodyPr>
          <a:lstStyle/>
          <a:p>
            <a:pPr indent="-228600">
              <a:lnSpc>
                <a:spcPct val="90000"/>
              </a:lnSpc>
            </a:pPr>
            <a:r>
              <a:rPr lang="en-US" sz="1700"/>
              <a:t>The switch statement allows us to execute a block of code among many alternatives.</a:t>
            </a:r>
          </a:p>
          <a:p>
            <a:pPr indent="-228600">
              <a:lnSpc>
                <a:spcPct val="90000"/>
              </a:lnSpc>
            </a:pPr>
            <a:endParaRPr lang="en-US" sz="1700"/>
          </a:p>
        </p:txBody>
      </p:sp>
      <p:pic>
        <p:nvPicPr>
          <p:cNvPr id="12290" name="Picture 2"/>
          <p:cNvPicPr>
            <a:picLocks noGrp="1" noChangeAspect="1" noChangeArrowheads="1"/>
          </p:cNvPicPr>
          <p:nvPr>
            <p:ph sz="half" idx="2"/>
          </p:nvPr>
        </p:nvPicPr>
        <p:blipFill>
          <a:blip r:embed="rId2"/>
          <a:stretch>
            <a:fillRect/>
          </a:stretch>
        </p:blipFill>
        <p:spPr bwMode="auto">
          <a:xfrm>
            <a:off x="5100739" y="872298"/>
            <a:ext cx="3560660" cy="5141748"/>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4100" b="1">
                <a:solidFill>
                  <a:srgbClr val="FFFFFF"/>
                </a:solidFill>
              </a:rPr>
              <a:t>How does the switch-case statement work?</a:t>
            </a:r>
            <a:endParaRPr lang="en-US" sz="4100">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p:cNvSpPr>
            <a:spLocks noGrp="1"/>
          </p:cNvSpPr>
          <p:nvPr>
            <p:ph idx="1"/>
          </p:nvPr>
        </p:nvSpPr>
        <p:spPr>
          <a:xfrm>
            <a:off x="3335481" y="591344"/>
            <a:ext cx="5179868" cy="5585619"/>
          </a:xfrm>
        </p:spPr>
        <p:txBody>
          <a:bodyPr anchor="ctr">
            <a:normAutofit/>
          </a:bodyPr>
          <a:lstStyle/>
          <a:p>
            <a:pPr>
              <a:lnSpc>
                <a:spcPct val="90000"/>
              </a:lnSpc>
            </a:pPr>
            <a:r>
              <a:rPr lang="en-US" sz="2200"/>
              <a:t>The expression is evaluated once and compared with the values of each case.</a:t>
            </a:r>
          </a:p>
          <a:p>
            <a:pPr>
              <a:lnSpc>
                <a:spcPct val="90000"/>
              </a:lnSpc>
            </a:pPr>
            <a:r>
              <a:rPr lang="en-US" sz="2200"/>
              <a:t>If expression matches with value1, the code of case value1 are executed. Similarly, the code of case value2 is executed if expression matches with value2.</a:t>
            </a:r>
          </a:p>
          <a:p>
            <a:pPr>
              <a:lnSpc>
                <a:spcPct val="90000"/>
              </a:lnSpc>
            </a:pPr>
            <a:r>
              <a:rPr lang="en-US" sz="2200"/>
              <a:t>If there is no match, the code of the </a:t>
            </a:r>
            <a:r>
              <a:rPr lang="en-US" sz="2200" b="1"/>
              <a:t>default case</a:t>
            </a:r>
            <a:r>
              <a:rPr lang="en-US" sz="2200"/>
              <a:t> is executed.</a:t>
            </a:r>
          </a:p>
          <a:p>
            <a:pPr>
              <a:lnSpc>
                <a:spcPct val="90000"/>
              </a:lnSpc>
            </a:pPr>
            <a:r>
              <a:rPr lang="en-US" sz="2200" b="1"/>
              <a:t>Note</a:t>
            </a:r>
            <a:r>
              <a:rPr lang="en-US" sz="2200"/>
              <a:t>: The working of the switch-case statement is similar to the Java if...else...if ladder. However, the syntax of the switch statement is cleaner and much easier to read and write.</a:t>
            </a:r>
          </a:p>
          <a:p>
            <a:pPr>
              <a:lnSpc>
                <a:spcPct val="90000"/>
              </a:lnSpc>
            </a:pPr>
            <a:endParaRPr lang="en-US" sz="22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58485" y="1122363"/>
            <a:ext cx="3017520" cy="3204134"/>
          </a:xfrm>
        </p:spPr>
        <p:txBody>
          <a:bodyPr vert="horz" lIns="91440" tIns="45720" rIns="91440" bIns="45720" rtlCol="0" anchor="b">
            <a:normAutofit/>
          </a:bodyPr>
          <a:lstStyle/>
          <a:p>
            <a:pPr algn="l">
              <a:lnSpc>
                <a:spcPct val="90000"/>
              </a:lnSpc>
            </a:pPr>
            <a:r>
              <a:rPr lang="en-US" sz="4200" b="1" kern="1200">
                <a:solidFill>
                  <a:schemeClr val="tx1"/>
                </a:solidFill>
                <a:latin typeface="+mj-lt"/>
                <a:ea typeface="+mj-ea"/>
                <a:cs typeface="+mj-cs"/>
              </a:rPr>
              <a:t>Flowchart of switch Statement</a:t>
            </a:r>
            <a:endParaRPr lang="en-US" sz="4200" kern="120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java-switch-case-implementation.jpg"/>
          <p:cNvPicPr>
            <a:picLocks noGrp="1" noChangeAspect="1"/>
          </p:cNvPicPr>
          <p:nvPr>
            <p:ph idx="1"/>
          </p:nvPr>
        </p:nvPicPr>
        <p:blipFill>
          <a:blip r:embed="rId2" cstate="print"/>
          <a:stretch>
            <a:fillRect/>
          </a:stretch>
        </p:blipFill>
        <p:spPr>
          <a:xfrm>
            <a:off x="4752455" y="625684"/>
            <a:ext cx="3423250" cy="545538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93555" y="620392"/>
            <a:ext cx="2856201" cy="5504688"/>
          </a:xfrm>
        </p:spPr>
        <p:txBody>
          <a:bodyPr>
            <a:normAutofit/>
          </a:bodyPr>
          <a:lstStyle/>
          <a:p>
            <a:r>
              <a:rPr lang="en-US" sz="3600" b="1">
                <a:solidFill>
                  <a:schemeClr val="bg1"/>
                </a:solidFill>
              </a:rPr>
              <a:t>break statement in Java switch...case</a:t>
            </a:r>
            <a:endParaRPr lang="en-US" sz="3600">
              <a:solidFill>
                <a:schemeClr val="bg1"/>
              </a:solidFill>
            </a:endParaRPr>
          </a:p>
        </p:txBody>
      </p:sp>
      <p:graphicFrame>
        <p:nvGraphicFramePr>
          <p:cNvPr id="5" name="Content Placeholder 2">
            <a:extLst>
              <a:ext uri="{FF2B5EF4-FFF2-40B4-BE49-F238E27FC236}">
                <a16:creationId xmlns:a16="http://schemas.microsoft.com/office/drawing/2014/main" id="{C3A32B85-449C-484A-8535-6EAAD905CA8A}"/>
              </a:ext>
            </a:extLst>
          </p:cNvPr>
          <p:cNvGraphicFramePr>
            <a:graphicFrameLocks noGrp="1"/>
          </p:cNvGraphicFramePr>
          <p:nvPr>
            <p:ph idx="1"/>
            <p:extLst>
              <p:ext uri="{D42A27DB-BD31-4B8C-83A1-F6EECF244321}">
                <p14:modId xmlns:p14="http://schemas.microsoft.com/office/powerpoint/2010/main" val="1560479845"/>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b="1">
                <a:solidFill>
                  <a:srgbClr val="FFFFFF"/>
                </a:solidFill>
              </a:rPr>
              <a:t>default case in Java switch-case</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lang="en-US" dirty="0"/>
              <a:t>The switch statement also includes an </a:t>
            </a:r>
            <a:r>
              <a:rPr lang="en-US" b="1" dirty="0"/>
              <a:t>optional default case</a:t>
            </a:r>
            <a:r>
              <a:rPr lang="en-US" dirty="0"/>
              <a:t>. It is executed when the expression doesn't match any of the cases.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b="1" kern="1200">
                <a:solidFill>
                  <a:schemeClr val="bg1"/>
                </a:solidFill>
                <a:latin typeface="+mj-lt"/>
                <a:ea typeface="+mj-ea"/>
                <a:cs typeface="+mj-cs"/>
              </a:rPr>
              <a:t>Components</a:t>
            </a:r>
            <a:endParaRPr lang="en-US" sz="2800" kern="1200">
              <a:solidFill>
                <a:schemeClr val="bg1"/>
              </a:solidFill>
              <a:latin typeface="+mj-lt"/>
              <a:ea typeface="+mj-ea"/>
              <a:cs typeface="+mj-cs"/>
            </a:endParaRPr>
          </a:p>
        </p:txBody>
      </p:sp>
      <p:pic>
        <p:nvPicPr>
          <p:cNvPr id="4" name="Content Placeholder 3" descr="jdk jre jvm.png"/>
          <p:cNvPicPr>
            <a:picLocks noGrp="1" noChangeAspect="1"/>
          </p:cNvPicPr>
          <p:nvPr>
            <p:ph idx="1"/>
          </p:nvPr>
        </p:nvPicPr>
        <p:blipFill>
          <a:blip r:embed="rId2"/>
          <a:stretch>
            <a:fillRect/>
          </a:stretch>
        </p:blipFill>
        <p:spPr>
          <a:xfrm>
            <a:off x="1139031" y="1675227"/>
            <a:ext cx="6865937" cy="4394199"/>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White puzzle with one red piece">
            <a:extLst>
              <a:ext uri="{FF2B5EF4-FFF2-40B4-BE49-F238E27FC236}">
                <a16:creationId xmlns:a16="http://schemas.microsoft.com/office/drawing/2014/main" id="{221274AC-E28D-4FC8-9E7D-A10D464E4688}"/>
              </a:ext>
            </a:extLst>
          </p:cNvPr>
          <p:cNvPicPr>
            <a:picLocks noChangeAspect="1"/>
          </p:cNvPicPr>
          <p:nvPr/>
        </p:nvPicPr>
        <p:blipFill rotWithShape="1">
          <a:blip r:embed="rId2"/>
          <a:srcRect l="16788" r="30802" b="1715"/>
          <a:stretch/>
        </p:blipFill>
        <p:spPr>
          <a:xfrm>
            <a:off x="2642616" y="10"/>
            <a:ext cx="6501384" cy="6857990"/>
          </a:xfrm>
          <a:prstGeom prst="rect">
            <a:avLst/>
          </a:prstGeom>
        </p:spPr>
      </p:pic>
      <p:sp>
        <p:nvSpPr>
          <p:cNvPr id="8"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a:t>Example for switch case</a:t>
            </a:r>
          </a:p>
        </p:txBody>
      </p:sp>
      <p:sp>
        <p:nvSpPr>
          <p:cNvPr id="10"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endParaRPr lang="en-US" sz="15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733482" cy="1454051"/>
          </a:xfrm>
        </p:spPr>
        <p:txBody>
          <a:bodyPr>
            <a:normAutofit/>
          </a:bodyPr>
          <a:lstStyle/>
          <a:p>
            <a:r>
              <a:rPr lang="en-US" sz="3100" b="1">
                <a:solidFill>
                  <a:schemeClr val="tx2"/>
                </a:solidFill>
              </a:rPr>
              <a:t>Java for Loop</a:t>
            </a:r>
            <a:endParaRPr lang="en-US" sz="3100">
              <a:solidFill>
                <a:schemeClr val="tx2"/>
              </a:solidFill>
            </a:endParaRPr>
          </a:p>
        </p:txBody>
      </p:sp>
      <p:sp>
        <p:nvSpPr>
          <p:cNvPr id="3" name="Content Placeholder 2"/>
          <p:cNvSpPr>
            <a:spLocks noGrp="1"/>
          </p:cNvSpPr>
          <p:nvPr>
            <p:ph idx="1"/>
          </p:nvPr>
        </p:nvSpPr>
        <p:spPr>
          <a:xfrm>
            <a:off x="603504" y="2421682"/>
            <a:ext cx="3733183" cy="3639289"/>
          </a:xfrm>
        </p:spPr>
        <p:txBody>
          <a:bodyPr anchor="ctr">
            <a:normAutofit/>
          </a:bodyPr>
          <a:lstStyle/>
          <a:p>
            <a:r>
              <a:rPr lang="en-US" sz="1600">
                <a:solidFill>
                  <a:schemeClr val="tx2"/>
                </a:solidFill>
              </a:rPr>
              <a:t>In computer programming, loops are used to repeat a block of code. For example, if you want to show a message 100 times, then rather than typing the same code 100 times, you can use a loop.</a:t>
            </a:r>
          </a:p>
          <a:p>
            <a:r>
              <a:rPr lang="en-US" sz="1600">
                <a:solidFill>
                  <a:schemeClr val="tx2"/>
                </a:solidFill>
              </a:rPr>
              <a:t>In Java, there are three types of loops.</a:t>
            </a:r>
          </a:p>
          <a:p>
            <a:pPr lvl="1"/>
            <a:r>
              <a:rPr lang="en-US" sz="1600">
                <a:solidFill>
                  <a:schemeClr val="tx2"/>
                </a:solidFill>
              </a:rPr>
              <a:t>for loop</a:t>
            </a:r>
          </a:p>
          <a:p>
            <a:pPr lvl="1"/>
            <a:r>
              <a:rPr lang="en-US" sz="1600">
                <a:solidFill>
                  <a:schemeClr val="tx2"/>
                </a:solidFill>
              </a:rPr>
              <a:t>while loop</a:t>
            </a:r>
          </a:p>
          <a:p>
            <a:pPr lvl="1"/>
            <a:r>
              <a:rPr lang="en-US" sz="1600">
                <a:solidFill>
                  <a:schemeClr val="tx2"/>
                </a:solidFill>
              </a:rPr>
              <a:t>do...while loop</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77422" y="0"/>
            <a:ext cx="4366578"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Flowchart">
            <a:extLst>
              <a:ext uri="{FF2B5EF4-FFF2-40B4-BE49-F238E27FC236}">
                <a16:creationId xmlns:a16="http://schemas.microsoft.com/office/drawing/2014/main" id="{397CE3B1-9C01-4BF8-A7AC-681246A912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5615" y="2065912"/>
            <a:ext cx="2746374" cy="274637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5020" cy="1325563"/>
          </a:xfrm>
        </p:spPr>
        <p:txBody>
          <a:bodyPr>
            <a:normAutofit/>
          </a:bodyPr>
          <a:lstStyle/>
          <a:p>
            <a:r>
              <a:rPr lang="en-US" b="1" dirty="0"/>
              <a:t>Java for Loop</a:t>
            </a:r>
            <a:endParaRPr lang="en-US" dirty="0"/>
          </a:p>
        </p:txBody>
      </p:sp>
      <p:pic>
        <p:nvPicPr>
          <p:cNvPr id="6" name="Picture 5">
            <a:extLst>
              <a:ext uri="{FF2B5EF4-FFF2-40B4-BE49-F238E27FC236}">
                <a16:creationId xmlns:a16="http://schemas.microsoft.com/office/drawing/2014/main" id="{B71678E8-3967-4237-B829-5621FD319902}"/>
              </a:ext>
            </a:extLst>
          </p:cNvPr>
          <p:cNvPicPr>
            <a:picLocks noChangeAspect="1"/>
          </p:cNvPicPr>
          <p:nvPr/>
        </p:nvPicPr>
        <p:blipFill rotWithShape="1">
          <a:blip r:embed="rId2"/>
          <a:srcRect r="43754" b="6"/>
          <a:stretch/>
        </p:blipFill>
        <p:spPr>
          <a:xfrm>
            <a:off x="4781190" y="758514"/>
            <a:ext cx="384167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4696411" y="687822"/>
            <a:ext cx="4103360"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6420" y="921125"/>
            <a:ext cx="593266"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6EF79C9-70B6-4EE0-84CB-9F3E6917885C}"/>
              </a:ext>
            </a:extLst>
          </p:cNvPr>
          <p:cNvGraphicFramePr>
            <a:graphicFrameLocks noGrp="1"/>
          </p:cNvGraphicFramePr>
          <p:nvPr>
            <p:ph idx="1"/>
            <p:extLst>
              <p:ext uri="{D42A27DB-BD31-4B8C-83A1-F6EECF244321}">
                <p14:modId xmlns:p14="http://schemas.microsoft.com/office/powerpoint/2010/main" val="820131465"/>
              </p:ext>
            </p:extLst>
          </p:nvPr>
        </p:nvGraphicFramePr>
        <p:xfrm>
          <a:off x="628650" y="1825625"/>
          <a:ext cx="404502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a:lnSpc>
                <a:spcPct val="90000"/>
              </a:lnSpc>
            </a:pPr>
            <a:r>
              <a:rPr lang="en-US" sz="3500" kern="1200">
                <a:solidFill>
                  <a:srgbClr val="FFFFFF"/>
                </a:solidFill>
                <a:latin typeface="+mj-lt"/>
                <a:ea typeface="+mj-ea"/>
                <a:cs typeface="+mj-cs"/>
              </a:rPr>
              <a:t>Flowchart of Java for loop</a:t>
            </a:r>
          </a:p>
        </p:txBody>
      </p:sp>
      <p:pic>
        <p:nvPicPr>
          <p:cNvPr id="4" name="Content Placeholder 3" descr="java-for-loop.jpg"/>
          <p:cNvPicPr>
            <a:picLocks noGrp="1" noChangeAspect="1"/>
          </p:cNvPicPr>
          <p:nvPr>
            <p:ph idx="1"/>
          </p:nvPr>
        </p:nvPicPr>
        <p:blipFill>
          <a:blip r:embed="rId2" cstate="print"/>
          <a:stretch>
            <a:fillRect/>
          </a:stretch>
        </p:blipFill>
        <p:spPr>
          <a:xfrm>
            <a:off x="4168716" y="467208"/>
            <a:ext cx="3835521" cy="592358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7" name="Rectangle 7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8485" y="1122363"/>
            <a:ext cx="3017520" cy="3204134"/>
          </a:xfrm>
        </p:spPr>
        <p:txBody>
          <a:bodyPr vert="horz" lIns="91440" tIns="45720" rIns="91440" bIns="45720" rtlCol="0" anchor="b">
            <a:normAutofit/>
          </a:bodyPr>
          <a:lstStyle/>
          <a:p>
            <a:pPr algn="l">
              <a:lnSpc>
                <a:spcPct val="90000"/>
              </a:lnSpc>
            </a:pPr>
            <a:r>
              <a:rPr lang="en-US" sz="4200" b="1" kern="1200">
                <a:solidFill>
                  <a:schemeClr val="tx1"/>
                </a:solidFill>
                <a:latin typeface="+mj-lt"/>
                <a:ea typeface="+mj-ea"/>
                <a:cs typeface="+mj-cs"/>
              </a:rPr>
              <a:t>Example 1: Display a Text Five Times</a:t>
            </a:r>
            <a:endParaRPr lang="en-US" sz="4200" kern="1200">
              <a:solidFill>
                <a:schemeClr val="tx1"/>
              </a:solidFill>
              <a:latin typeface="+mj-lt"/>
              <a:ea typeface="+mj-ea"/>
              <a:cs typeface="+mj-cs"/>
            </a:endParaRPr>
          </a:p>
        </p:txBody>
      </p:sp>
      <p:sp>
        <p:nvSpPr>
          <p:cNvPr id="14348"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49"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338" name="Picture 2"/>
          <p:cNvPicPr>
            <a:picLocks noGrp="1" noChangeAspect="1" noChangeArrowheads="1"/>
          </p:cNvPicPr>
          <p:nvPr>
            <p:ph idx="1"/>
          </p:nvPr>
        </p:nvPicPr>
        <p:blipFill>
          <a:blip r:embed="rId2"/>
          <a:stretch>
            <a:fillRect/>
          </a:stretch>
        </p:blipFill>
        <p:spPr bwMode="auto">
          <a:xfrm>
            <a:off x="3648456" y="1607550"/>
            <a:ext cx="5134772" cy="3491645"/>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75" name="Freeform: Shape 74">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77" name="Freeform: Shape 76">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342900" y="723406"/>
            <a:ext cx="2425514" cy="3826728"/>
          </a:xfrm>
        </p:spPr>
        <p:txBody>
          <a:bodyPr vert="horz" lIns="91440" tIns="45720" rIns="91440" bIns="45720" rtlCol="0" anchor="b">
            <a:normAutofit/>
          </a:bodyPr>
          <a:lstStyle/>
          <a:p>
            <a:pPr>
              <a:lnSpc>
                <a:spcPct val="90000"/>
              </a:lnSpc>
            </a:pPr>
            <a:r>
              <a:rPr lang="en-US" sz="5600" kern="1200">
                <a:solidFill>
                  <a:schemeClr val="tx1"/>
                </a:solidFill>
                <a:latin typeface="+mj-lt"/>
                <a:ea typeface="+mj-ea"/>
                <a:cs typeface="+mj-cs"/>
              </a:rPr>
              <a:t>How above Code works</a:t>
            </a:r>
          </a:p>
        </p:txBody>
      </p:sp>
      <p:pic>
        <p:nvPicPr>
          <p:cNvPr id="13314" name="Picture 2"/>
          <p:cNvPicPr>
            <a:picLocks noGrp="1" noChangeAspect="1" noChangeArrowheads="1"/>
          </p:cNvPicPr>
          <p:nvPr>
            <p:ph idx="1"/>
          </p:nvPr>
        </p:nvPicPr>
        <p:blipFill>
          <a:blip r:embed="rId2"/>
          <a:stretch>
            <a:fillRect/>
          </a:stretch>
        </p:blipFill>
        <p:spPr bwMode="auto">
          <a:xfrm>
            <a:off x="3687188" y="1769092"/>
            <a:ext cx="4973506" cy="3319815"/>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Practice</a:t>
            </a:r>
          </a:p>
        </p:txBody>
      </p:sp>
      <p:graphicFrame>
        <p:nvGraphicFramePr>
          <p:cNvPr id="5" name="Content Placeholder 2">
            <a:extLst>
              <a:ext uri="{FF2B5EF4-FFF2-40B4-BE49-F238E27FC236}">
                <a16:creationId xmlns:a16="http://schemas.microsoft.com/office/drawing/2014/main" id="{1011C146-8B14-4A66-9B1A-5E51AECA7FD3}"/>
              </a:ext>
            </a:extLst>
          </p:cNvPr>
          <p:cNvGraphicFramePr>
            <a:graphicFrameLocks noGrp="1"/>
          </p:cNvGraphicFramePr>
          <p:nvPr>
            <p:ph idx="1"/>
            <p:extLst>
              <p:ext uri="{D42A27DB-BD31-4B8C-83A1-F6EECF244321}">
                <p14:modId xmlns:p14="http://schemas.microsoft.com/office/powerpoint/2010/main" val="149995004"/>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502020"/>
            <a:ext cx="3992787" cy="1642970"/>
          </a:xfrm>
        </p:spPr>
        <p:txBody>
          <a:bodyPr vert="horz" lIns="91440" tIns="45720" rIns="91440" bIns="45720" rtlCol="0" anchor="b">
            <a:normAutofit/>
          </a:bodyPr>
          <a:lstStyle/>
          <a:p>
            <a:pPr algn="l">
              <a:lnSpc>
                <a:spcPct val="90000"/>
              </a:lnSpc>
            </a:pPr>
            <a:r>
              <a:rPr lang="en-US" sz="3500" b="1" kern="1200">
                <a:solidFill>
                  <a:schemeClr val="tx1"/>
                </a:solidFill>
                <a:latin typeface="+mj-lt"/>
                <a:ea typeface="+mj-ea"/>
                <a:cs typeface="+mj-cs"/>
              </a:rPr>
              <a:t>Java for-each Loop</a:t>
            </a:r>
            <a:endParaRPr lang="en-US" sz="3500" kern="1200">
              <a:solidFill>
                <a:schemeClr val="tx1"/>
              </a:solidFill>
              <a:latin typeface="+mj-lt"/>
              <a:ea typeface="+mj-ea"/>
              <a:cs typeface="+mj-cs"/>
            </a:endParaRPr>
          </a:p>
        </p:txBody>
      </p:sp>
      <p:sp>
        <p:nvSpPr>
          <p:cNvPr id="5" name="Content Placeholder 4"/>
          <p:cNvSpPr>
            <a:spLocks noGrp="1"/>
          </p:cNvSpPr>
          <p:nvPr>
            <p:ph sz="half" idx="2"/>
          </p:nvPr>
        </p:nvSpPr>
        <p:spPr>
          <a:xfrm>
            <a:off x="858692" y="2405894"/>
            <a:ext cx="3986392" cy="3535083"/>
          </a:xfrm>
        </p:spPr>
        <p:txBody>
          <a:bodyPr vert="horz" lIns="91440" tIns="45720" rIns="91440" bIns="45720" rtlCol="0" anchor="t">
            <a:normAutofit/>
          </a:bodyPr>
          <a:lstStyle/>
          <a:p>
            <a:pPr indent="-228600">
              <a:lnSpc>
                <a:spcPct val="90000"/>
              </a:lnSpc>
            </a:pPr>
            <a:r>
              <a:rPr lang="en-US" sz="1700"/>
              <a:t>The Java for loop has an alternative syntax that makes it easy to iterate through arrays and collections. </a:t>
            </a:r>
          </a:p>
          <a:p>
            <a:pPr indent="-228600">
              <a:lnSpc>
                <a:spcPct val="90000"/>
              </a:lnSpc>
            </a:pPr>
            <a:r>
              <a:rPr lang="en-US" sz="1700"/>
              <a:t>For example,</a:t>
            </a:r>
          </a:p>
          <a:p>
            <a:pPr indent="-228600">
              <a:lnSpc>
                <a:spcPct val="90000"/>
              </a:lnSpc>
            </a:pPr>
            <a:r>
              <a:rPr lang="en-US" sz="1700"/>
              <a:t>Here, we have used the </a:t>
            </a:r>
            <a:r>
              <a:rPr lang="en-US" sz="1700" b="1"/>
              <a:t>for-each loop</a:t>
            </a:r>
            <a:r>
              <a:rPr lang="en-US" sz="1700"/>
              <a:t> to print each element of the numbers array one by one.</a:t>
            </a:r>
          </a:p>
          <a:p>
            <a:pPr indent="-228600">
              <a:lnSpc>
                <a:spcPct val="90000"/>
              </a:lnSpc>
            </a:pPr>
            <a:r>
              <a:rPr lang="en-US" sz="1700"/>
              <a:t>In the first iteration of the loop, number will be 3, number will be 7 in second iteration and so on.</a:t>
            </a:r>
          </a:p>
        </p:txBody>
      </p:sp>
      <p:sp>
        <p:nvSpPr>
          <p:cNvPr id="73" name="Rectangle 7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362" name="Picture 2"/>
          <p:cNvPicPr>
            <a:picLocks noGrp="1" noChangeAspect="1" noChangeArrowheads="1"/>
          </p:cNvPicPr>
          <p:nvPr>
            <p:ph sz="half" idx="1"/>
          </p:nvPr>
        </p:nvPicPr>
        <p:blipFill>
          <a:blip r:embed="rId2"/>
          <a:stretch>
            <a:fillRect/>
          </a:stretch>
        </p:blipFill>
        <p:spPr bwMode="auto">
          <a:xfrm>
            <a:off x="5306975" y="2178148"/>
            <a:ext cx="3127897" cy="2533596"/>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4"/>
            <a:ext cx="8178799" cy="1135737"/>
          </a:xfrm>
        </p:spPr>
        <p:txBody>
          <a:bodyPr vert="horz" lIns="91440" tIns="45720" rIns="91440" bIns="45720" rtlCol="0" anchor="ctr">
            <a:normAutofit/>
          </a:bodyPr>
          <a:lstStyle/>
          <a:p>
            <a:pPr algn="l">
              <a:lnSpc>
                <a:spcPct val="90000"/>
              </a:lnSpc>
            </a:pPr>
            <a:r>
              <a:rPr lang="en-US" sz="3100" b="1" kern="1200">
                <a:solidFill>
                  <a:schemeClr val="tx1"/>
                </a:solidFill>
                <a:latin typeface="+mj-lt"/>
                <a:ea typeface="+mj-ea"/>
                <a:cs typeface="+mj-cs"/>
              </a:rPr>
              <a:t>Java Infinite for Loop</a:t>
            </a:r>
            <a:endParaRPr lang="en-US" sz="3100" kern="1200">
              <a:solidFill>
                <a:schemeClr val="tx1"/>
              </a:solidFill>
              <a:latin typeface="+mj-lt"/>
              <a:ea typeface="+mj-ea"/>
              <a:cs typeface="+mj-cs"/>
            </a:endParaRPr>
          </a:p>
        </p:txBody>
      </p:sp>
      <p:sp>
        <p:nvSpPr>
          <p:cNvPr id="3" name="Content Placeholder 2"/>
          <p:cNvSpPr>
            <a:spLocks noGrp="1"/>
          </p:cNvSpPr>
          <p:nvPr>
            <p:ph sz="half" idx="1"/>
          </p:nvPr>
        </p:nvSpPr>
        <p:spPr>
          <a:xfrm>
            <a:off x="482601" y="1782981"/>
            <a:ext cx="3006288" cy="4393982"/>
          </a:xfrm>
        </p:spPr>
        <p:txBody>
          <a:bodyPr vert="horz" lIns="91440" tIns="45720" rIns="91440" bIns="45720" rtlCol="0">
            <a:normAutofit/>
          </a:bodyPr>
          <a:lstStyle/>
          <a:p>
            <a:pPr indent="-228600">
              <a:lnSpc>
                <a:spcPct val="90000"/>
              </a:lnSpc>
            </a:pPr>
            <a:r>
              <a:rPr lang="en-US" sz="1700"/>
              <a:t>If we set the </a:t>
            </a:r>
            <a:r>
              <a:rPr lang="en-US" sz="1700" b="1"/>
              <a:t>test expression</a:t>
            </a:r>
            <a:r>
              <a:rPr lang="en-US" sz="1700"/>
              <a:t> in such a way that it never evaluates to false, the for loop will run forever. </a:t>
            </a:r>
          </a:p>
          <a:p>
            <a:pPr indent="-228600">
              <a:lnSpc>
                <a:spcPct val="90000"/>
              </a:lnSpc>
            </a:pPr>
            <a:r>
              <a:rPr lang="en-US" sz="1700"/>
              <a:t>This is called infinite for loop. For example,</a:t>
            </a: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760545"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386" name="Picture 2"/>
          <p:cNvPicPr>
            <a:picLocks noGrp="1" noChangeAspect="1" noChangeArrowheads="1"/>
          </p:cNvPicPr>
          <p:nvPr>
            <p:ph sz="half" idx="2"/>
          </p:nvPr>
        </p:nvPicPr>
        <p:blipFill>
          <a:blip r:embed="rId2"/>
          <a:stretch>
            <a:fillRect/>
          </a:stretch>
        </p:blipFill>
        <p:spPr bwMode="auto">
          <a:xfrm>
            <a:off x="3971490" y="2392808"/>
            <a:ext cx="4689909" cy="3142238"/>
          </a:xfrm>
          <a:prstGeom prst="rect">
            <a:avLst/>
          </a:prstGeom>
          <a:noFill/>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1"/>
            <a:ext cx="729532"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Java for-each Loop</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In Java, the for-each loop is used to iterate through elements of arrays and collections (like </a:t>
            </a:r>
            <a:r>
              <a:rPr lang="en-US" dirty="0" err="1"/>
              <a:t>ArrayList</a:t>
            </a:r>
            <a:r>
              <a:rPr lang="en-US" dirty="0"/>
              <a:t>). It is also known as the enhanced for loop.</a:t>
            </a:r>
          </a:p>
          <a:p>
            <a:endParaRPr lang="en-US" b="1" dirty="0"/>
          </a:p>
        </p:txBody>
      </p:sp>
      <p:sp>
        <p:nvSpPr>
          <p:cNvPr id="4" name="Content Placeholder 3"/>
          <p:cNvSpPr>
            <a:spLocks noGrp="1"/>
          </p:cNvSpPr>
          <p:nvPr>
            <p:ph sz="half" idx="2"/>
          </p:nvPr>
        </p:nvSpPr>
        <p:spPr/>
        <p:txBody>
          <a:bodyPr>
            <a:normAutofit fontScale="92500" lnSpcReduction="10000"/>
          </a:bodyPr>
          <a:lstStyle/>
          <a:p>
            <a:r>
              <a:rPr lang="en-US" b="1" dirty="0"/>
              <a:t>for-each Loop Syntax</a:t>
            </a:r>
          </a:p>
          <a:p>
            <a:endParaRPr lang="en-US" b="1" dirty="0"/>
          </a:p>
          <a:p>
            <a:endParaRPr lang="en-US" b="1" dirty="0"/>
          </a:p>
          <a:p>
            <a:endParaRPr lang="en-US" b="1" dirty="0"/>
          </a:p>
          <a:p>
            <a:r>
              <a:rPr lang="en-US" sz="2600" dirty="0"/>
              <a:t>array - an array or a collection</a:t>
            </a:r>
          </a:p>
          <a:p>
            <a:r>
              <a:rPr lang="en-US" sz="2600" dirty="0"/>
              <a:t>item - each item of array/collection is assigned to this variable</a:t>
            </a:r>
          </a:p>
          <a:p>
            <a:r>
              <a:rPr lang="en-US" sz="2600" dirty="0" err="1"/>
              <a:t>dataType</a:t>
            </a:r>
            <a:r>
              <a:rPr lang="en-US" sz="2600" dirty="0"/>
              <a:t> - the data type of the array/collection</a:t>
            </a:r>
          </a:p>
          <a:p>
            <a:endParaRPr lang="en-US" dirty="0"/>
          </a:p>
        </p:txBody>
      </p:sp>
      <p:pic>
        <p:nvPicPr>
          <p:cNvPr id="17412" name="Picture 4"/>
          <p:cNvPicPr>
            <a:picLocks noChangeAspect="1" noChangeArrowheads="1"/>
          </p:cNvPicPr>
          <p:nvPr/>
        </p:nvPicPr>
        <p:blipFill>
          <a:blip r:embed="rId2"/>
          <a:srcRect/>
          <a:stretch>
            <a:fillRect/>
          </a:stretch>
        </p:blipFill>
        <p:spPr bwMode="auto">
          <a:xfrm>
            <a:off x="4714876" y="2143116"/>
            <a:ext cx="3752850" cy="10668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9144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p:cNvSpPr>
            <a:spLocks noGrp="1"/>
          </p:cNvSpPr>
          <p:nvPr>
            <p:ph type="title"/>
          </p:nvPr>
        </p:nvSpPr>
        <p:spPr>
          <a:xfrm>
            <a:off x="628649" y="1120676"/>
            <a:ext cx="5266135" cy="2308324"/>
          </a:xfrm>
        </p:spPr>
        <p:txBody>
          <a:bodyPr vert="horz" lIns="91440" tIns="45720" rIns="91440" bIns="45720" rtlCol="0" anchor="b">
            <a:normAutofit/>
          </a:bodyPr>
          <a:lstStyle/>
          <a:p>
            <a:pPr algn="l">
              <a:lnSpc>
                <a:spcPct val="90000"/>
              </a:lnSpc>
            </a:pPr>
            <a:r>
              <a:rPr lang="en-US" b="1" kern="1200">
                <a:solidFill>
                  <a:schemeClr val="bg1"/>
                </a:solidFill>
                <a:latin typeface="+mj-lt"/>
                <a:ea typeface="+mj-ea"/>
                <a:cs typeface="+mj-cs"/>
              </a:rPr>
              <a:t>Why Java is a Popular Programming Language?</a:t>
            </a:r>
            <a:endParaRPr lang="en-US" kern="1200">
              <a:solidFill>
                <a:schemeClr val="bg1"/>
              </a:solidFill>
              <a:latin typeface="+mj-lt"/>
              <a:ea typeface="+mj-ea"/>
              <a:cs typeface="+mj-cs"/>
            </a:endParaRPr>
          </a:p>
        </p:txBody>
      </p:sp>
      <p:sp>
        <p:nvSpPr>
          <p:cNvPr id="3" name="Content Placeholder 2"/>
          <p:cNvSpPr>
            <a:spLocks noGrp="1"/>
          </p:cNvSpPr>
          <p:nvPr>
            <p:ph idx="1"/>
          </p:nvPr>
        </p:nvSpPr>
        <p:spPr>
          <a:xfrm>
            <a:off x="626268" y="3809999"/>
            <a:ext cx="5269314" cy="1012778"/>
          </a:xfrm>
        </p:spPr>
        <p:txBody>
          <a:bodyPr vert="horz" lIns="91440" tIns="45720" rIns="91440" bIns="45720" rtlCol="0">
            <a:normAutofit/>
          </a:bodyPr>
          <a:lstStyle/>
          <a:p>
            <a:pPr marL="0" indent="0">
              <a:lnSpc>
                <a:spcPct val="90000"/>
              </a:lnSpc>
              <a:spcBef>
                <a:spcPts val="1000"/>
              </a:spcBef>
              <a:buNone/>
            </a:pPr>
            <a:r>
              <a:rPr lang="en-US" sz="2400" kern="1200">
                <a:solidFill>
                  <a:schemeClr val="bg1"/>
                </a:solidFill>
                <a:latin typeface="+mn-lt"/>
                <a:ea typeface="+mn-ea"/>
                <a:cs typeface="+mn-cs"/>
              </a:rPr>
              <a:t>Features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58485" y="1122363"/>
            <a:ext cx="3017520" cy="3204134"/>
          </a:xfrm>
        </p:spPr>
        <p:txBody>
          <a:bodyPr vert="horz" lIns="91440" tIns="45720" rIns="91440" bIns="45720" rtlCol="0" anchor="b">
            <a:normAutofit/>
          </a:bodyPr>
          <a:lstStyle/>
          <a:p>
            <a:pPr algn="l">
              <a:lnSpc>
                <a:spcPct val="90000"/>
              </a:lnSpc>
            </a:pPr>
            <a:r>
              <a:rPr lang="en-US" sz="4200" kern="1200">
                <a:solidFill>
                  <a:schemeClr val="tx1"/>
                </a:solidFill>
                <a:latin typeface="+mj-lt"/>
                <a:ea typeface="+mj-ea"/>
                <a:cs typeface="+mj-cs"/>
              </a:rPr>
              <a:t>For Each example - Print Array Elements</a:t>
            </a:r>
          </a:p>
        </p:txBody>
      </p:sp>
      <p:sp>
        <p:nvSpPr>
          <p:cNvPr id="77" name="Rectangle 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34" name="Picture 2"/>
          <p:cNvPicPr>
            <a:picLocks noGrp="1" noChangeAspect="1" noChangeArrowheads="1"/>
          </p:cNvPicPr>
          <p:nvPr>
            <p:ph idx="1"/>
          </p:nvPr>
        </p:nvPicPr>
        <p:blipFill>
          <a:blip r:embed="rId2"/>
          <a:stretch>
            <a:fillRect/>
          </a:stretch>
        </p:blipFill>
        <p:spPr bwMode="auto">
          <a:xfrm>
            <a:off x="4060767" y="1394674"/>
            <a:ext cx="4806627" cy="3917400"/>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for loop Vs for-each loop</a:t>
            </a:r>
            <a:endParaRPr lang="en-US" dirty="0"/>
          </a:p>
        </p:txBody>
      </p:sp>
      <p:sp>
        <p:nvSpPr>
          <p:cNvPr id="5" name="Text Placeholder 4"/>
          <p:cNvSpPr>
            <a:spLocks noGrp="1"/>
          </p:cNvSpPr>
          <p:nvPr>
            <p:ph type="body" idx="1"/>
          </p:nvPr>
        </p:nvSpPr>
        <p:spPr/>
        <p:txBody>
          <a:bodyPr/>
          <a:lstStyle/>
          <a:p>
            <a:pPr algn="ctr"/>
            <a:r>
              <a:rPr lang="en-US" dirty="0"/>
              <a:t>Using for loop</a:t>
            </a:r>
          </a:p>
        </p:txBody>
      </p:sp>
      <p:sp>
        <p:nvSpPr>
          <p:cNvPr id="7" name="Text Placeholder 6"/>
          <p:cNvSpPr>
            <a:spLocks noGrp="1"/>
          </p:cNvSpPr>
          <p:nvPr>
            <p:ph type="body" sz="quarter" idx="3"/>
          </p:nvPr>
        </p:nvSpPr>
        <p:spPr/>
        <p:txBody>
          <a:bodyPr/>
          <a:lstStyle/>
          <a:p>
            <a:pPr algn="ctr"/>
            <a:r>
              <a:rPr lang="en-US" dirty="0"/>
              <a:t>Using for-each Loop</a:t>
            </a:r>
          </a:p>
        </p:txBody>
      </p:sp>
      <p:pic>
        <p:nvPicPr>
          <p:cNvPr id="19458" name="Picture 2"/>
          <p:cNvPicPr>
            <a:picLocks noGrp="1" noChangeAspect="1" noChangeArrowheads="1"/>
          </p:cNvPicPr>
          <p:nvPr>
            <p:ph sz="half" idx="2"/>
          </p:nvPr>
        </p:nvPicPr>
        <p:blipFill>
          <a:blip r:embed="rId2"/>
          <a:srcRect/>
          <a:stretch>
            <a:fillRect/>
          </a:stretch>
        </p:blipFill>
        <p:spPr bwMode="auto">
          <a:xfrm>
            <a:off x="457200" y="2923240"/>
            <a:ext cx="4040188" cy="2454557"/>
          </a:xfrm>
          <a:prstGeom prst="rect">
            <a:avLst/>
          </a:prstGeom>
          <a:noFill/>
          <a:ln w="9525">
            <a:noFill/>
            <a:miter lim="800000"/>
            <a:headEnd/>
            <a:tailEnd/>
          </a:ln>
          <a:effectLst/>
        </p:spPr>
      </p:pic>
      <p:pic>
        <p:nvPicPr>
          <p:cNvPr id="19459" name="Picture 3"/>
          <p:cNvPicPr>
            <a:picLocks noGrp="1" noChangeAspect="1" noChangeArrowheads="1"/>
          </p:cNvPicPr>
          <p:nvPr>
            <p:ph sz="quarter" idx="4"/>
          </p:nvPr>
        </p:nvPicPr>
        <p:blipFill>
          <a:blip r:embed="rId3"/>
          <a:srcRect/>
          <a:stretch>
            <a:fillRect/>
          </a:stretch>
        </p:blipFill>
        <p:spPr bwMode="auto">
          <a:xfrm>
            <a:off x="4645025" y="2928934"/>
            <a:ext cx="4041775" cy="2428892"/>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rPr lang="en-US" b="1" dirty="0"/>
              <a:t>for loop Vs for-each loop</a:t>
            </a:r>
            <a:endParaRPr lang="en-US" dirty="0"/>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9" name="Content Placeholder 6">
            <a:extLst>
              <a:ext uri="{FF2B5EF4-FFF2-40B4-BE49-F238E27FC236}">
                <a16:creationId xmlns:a16="http://schemas.microsoft.com/office/drawing/2014/main" id="{A6523790-4B8D-4EC1-A065-841D5801AE26}"/>
              </a:ext>
            </a:extLst>
          </p:cNvPr>
          <p:cNvGraphicFramePr>
            <a:graphicFrameLocks noGrp="1"/>
          </p:cNvGraphicFramePr>
          <p:nvPr>
            <p:ph idx="1"/>
            <p:extLst>
              <p:ext uri="{D42A27DB-BD31-4B8C-83A1-F6EECF244321}">
                <p14:modId xmlns:p14="http://schemas.microsoft.com/office/powerpoint/2010/main" val="3969266656"/>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4100" b="1">
                <a:solidFill>
                  <a:srgbClr val="FFFFFF"/>
                </a:solidFill>
              </a:rPr>
              <a:t>while and do...while Loop</a:t>
            </a:r>
            <a:endParaRPr lang="en-US" sz="4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lang="en-US" dirty="0"/>
              <a:t>In computer programming, loops are used to repeat a block of code. For example, if you want to show a message 100 times, then you can use a loop. It's just a simple example; you can achieve much more with loops.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91" y="1119031"/>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8305" y="1396686"/>
            <a:ext cx="2430380" cy="4064628"/>
          </a:xfrm>
        </p:spPr>
        <p:txBody>
          <a:bodyPr>
            <a:normAutofit/>
          </a:bodyPr>
          <a:lstStyle/>
          <a:p>
            <a:r>
              <a:rPr lang="en-US" b="1">
                <a:solidFill>
                  <a:srgbClr val="FFFFFF"/>
                </a:solidFill>
              </a:rPr>
              <a:t>Java while loop</a:t>
            </a:r>
            <a:endParaRPr lang="en-US">
              <a:solidFill>
                <a:srgbClr val="FFFFFF"/>
              </a:solidFill>
            </a:endParaRPr>
          </a:p>
        </p:txBody>
      </p:sp>
      <p:sp>
        <p:nvSpPr>
          <p:cNvPr id="7"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6512790" y="941148"/>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536" y="4780992"/>
            <a:ext cx="409575"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027614" y="1526033"/>
            <a:ext cx="4152298" cy="3935281"/>
          </a:xfrm>
        </p:spPr>
        <p:txBody>
          <a:bodyPr>
            <a:normAutofit/>
          </a:bodyPr>
          <a:lstStyle/>
          <a:p>
            <a:r>
              <a:rPr lang="en-US" dirty="0"/>
              <a:t>Java while loop is used to run a specific code until a certain condition is met.</a:t>
            </a:r>
          </a:p>
          <a:p>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5486400"/>
            <a:ext cx="2004648"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java-while-loop.jpg"/>
          <p:cNvPicPr>
            <a:picLocks noGrp="1" noChangeAspect="1"/>
          </p:cNvPicPr>
          <p:nvPr>
            <p:ph sz="half" idx="1"/>
          </p:nvPr>
        </p:nvPicPr>
        <p:blipFill>
          <a:blip r:embed="rId2"/>
          <a:stretch>
            <a:fillRect/>
          </a:stretch>
        </p:blipFill>
        <p:spPr>
          <a:xfrm>
            <a:off x="4905789" y="985385"/>
            <a:ext cx="3583036" cy="471452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650160"/>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628650" y="479493"/>
            <a:ext cx="3943350" cy="1325563"/>
          </a:xfrm>
        </p:spPr>
        <p:txBody>
          <a:bodyPr vert="horz" lIns="91440" tIns="45720" rIns="91440" bIns="45720" rtlCol="0" anchor="ctr">
            <a:normAutofit/>
          </a:bodyPr>
          <a:lstStyle/>
          <a:p>
            <a:pPr algn="l">
              <a:lnSpc>
                <a:spcPct val="90000"/>
              </a:lnSpc>
            </a:pPr>
            <a:r>
              <a:rPr lang="en-US" b="1" kern="1200">
                <a:solidFill>
                  <a:schemeClr val="tx1"/>
                </a:solidFill>
                <a:latin typeface="+mj-lt"/>
                <a:ea typeface="+mj-ea"/>
                <a:cs typeface="+mj-cs"/>
              </a:rPr>
              <a:t>Flowchart of while loop</a:t>
            </a:r>
            <a:endParaRPr lang="en-US" kern="1200">
              <a:solidFill>
                <a:schemeClr val="tx1"/>
              </a:solidFill>
              <a:latin typeface="+mj-lt"/>
              <a:ea typeface="+mj-ea"/>
              <a:cs typeface="+mj-cs"/>
            </a:endParaRPr>
          </a:p>
        </p:txBody>
      </p:sp>
      <p:sp>
        <p:nvSpPr>
          <p:cNvPr id="5" name="Content Placeholder 4"/>
          <p:cNvSpPr>
            <a:spLocks noGrp="1"/>
          </p:cNvSpPr>
          <p:nvPr>
            <p:ph sz="half" idx="2"/>
          </p:nvPr>
        </p:nvSpPr>
        <p:spPr>
          <a:xfrm>
            <a:off x="628650" y="1984443"/>
            <a:ext cx="3943350" cy="4192520"/>
          </a:xfrm>
        </p:spPr>
        <p:txBody>
          <a:bodyPr vert="horz" lIns="91440" tIns="45720" rIns="91440" bIns="45720" rtlCol="0">
            <a:normAutofit/>
          </a:bodyPr>
          <a:lstStyle/>
          <a:p>
            <a:pPr indent="-228600">
              <a:lnSpc>
                <a:spcPct val="90000"/>
              </a:lnSpc>
            </a:pPr>
            <a:r>
              <a:rPr lang="en-US" sz="2000" dirty="0"/>
              <a:t>A while loop evaluates the </a:t>
            </a:r>
            <a:r>
              <a:rPr lang="en-US" sz="2000" b="1"/>
              <a:t>textExpression</a:t>
            </a:r>
            <a:r>
              <a:rPr lang="en-US" sz="2000" dirty="0"/>
              <a:t> inside the parenthesis ().</a:t>
            </a:r>
            <a:endParaRPr lang="en-US" sz="2000"/>
          </a:p>
          <a:p>
            <a:pPr indent="-228600">
              <a:lnSpc>
                <a:spcPct val="90000"/>
              </a:lnSpc>
            </a:pPr>
            <a:r>
              <a:rPr lang="en-US" sz="2000" dirty="0"/>
              <a:t>If the </a:t>
            </a:r>
            <a:r>
              <a:rPr lang="en-US" sz="2000" b="1"/>
              <a:t>textExpression</a:t>
            </a:r>
            <a:r>
              <a:rPr lang="en-US" sz="2000" dirty="0"/>
              <a:t> evaluates to true, the code inside the while loop is executed.</a:t>
            </a:r>
            <a:endParaRPr lang="en-US" sz="2000"/>
          </a:p>
          <a:p>
            <a:pPr indent="-228600">
              <a:lnSpc>
                <a:spcPct val="90000"/>
              </a:lnSpc>
            </a:pPr>
            <a:r>
              <a:rPr lang="en-US" sz="2000" dirty="0"/>
              <a:t>The </a:t>
            </a:r>
            <a:r>
              <a:rPr lang="en-US" sz="2000" b="1"/>
              <a:t>textExpression</a:t>
            </a:r>
            <a:r>
              <a:rPr lang="en-US" sz="2000" dirty="0"/>
              <a:t> is evaluated again.</a:t>
            </a:r>
            <a:endParaRPr lang="en-US" sz="2000"/>
          </a:p>
          <a:p>
            <a:pPr indent="-228600">
              <a:lnSpc>
                <a:spcPct val="90000"/>
              </a:lnSpc>
            </a:pPr>
            <a:r>
              <a:rPr lang="en-US" sz="2000" dirty="0"/>
              <a:t>This process continues until the </a:t>
            </a:r>
            <a:r>
              <a:rPr lang="en-US" sz="2000" b="1"/>
              <a:t>textExpression</a:t>
            </a:r>
            <a:r>
              <a:rPr lang="en-US" sz="2000" dirty="0"/>
              <a:t> is false.</a:t>
            </a:r>
            <a:endParaRPr lang="en-US" sz="2000"/>
          </a:p>
          <a:p>
            <a:pPr indent="-228600">
              <a:lnSpc>
                <a:spcPct val="90000"/>
              </a:lnSpc>
            </a:pPr>
            <a:r>
              <a:rPr lang="en-US" sz="2000" dirty="0"/>
              <a:t>When the </a:t>
            </a:r>
            <a:r>
              <a:rPr lang="en-US" sz="2000" b="1"/>
              <a:t>textExpression</a:t>
            </a:r>
            <a:r>
              <a:rPr lang="en-US" sz="2000" dirty="0"/>
              <a:t> evaluates to false, the loop stops.</a:t>
            </a:r>
            <a:endParaRPr lang="en-US" sz="20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573712" y="3481557"/>
            <a:ext cx="4540169" cy="1898906"/>
          </a:xfrm>
        </p:spPr>
        <p:txBody>
          <a:bodyPr>
            <a:normAutofit/>
          </a:bodyPr>
          <a:lstStyle/>
          <a:p>
            <a:r>
              <a:rPr lang="en-US" b="1">
                <a:solidFill>
                  <a:srgbClr val="FFFFFF"/>
                </a:solidFill>
              </a:rPr>
              <a:t>Java do...while loop</a:t>
            </a:r>
            <a:endParaRPr lang="en-US">
              <a:solidFill>
                <a:srgbClr val="FFFFFF"/>
              </a:solidFill>
            </a:endParaRPr>
          </a:p>
        </p:txBody>
      </p:sp>
      <p:sp>
        <p:nvSpPr>
          <p:cNvPr id="11" name="Freeform: Shape 10">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3125" y="2196877"/>
            <a:ext cx="3890875" cy="4661123"/>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3" name="Freeform: Shape 12">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2990" y="2336743"/>
            <a:ext cx="3751010" cy="452125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Freeform: Shape 14">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621" y="-3941"/>
            <a:ext cx="4124601" cy="2980208"/>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7" name="Freeform: Shape 16">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00961" y="-5576"/>
            <a:ext cx="3815104" cy="2825978"/>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 name="Content Placeholder 2"/>
          <p:cNvSpPr>
            <a:spLocks noGrp="1"/>
          </p:cNvSpPr>
          <p:nvPr>
            <p:ph sz="half" idx="1"/>
          </p:nvPr>
        </p:nvSpPr>
        <p:spPr>
          <a:xfrm>
            <a:off x="3205047" y="252504"/>
            <a:ext cx="2832808" cy="1763887"/>
          </a:xfrm>
        </p:spPr>
        <p:txBody>
          <a:bodyPr anchor="ctr">
            <a:normAutofit/>
          </a:bodyPr>
          <a:lstStyle/>
          <a:p>
            <a:r>
              <a:rPr lang="en-US" sz="1500"/>
              <a:t>The do...while loop is similar to while loop. However, the body of do...while loop is executed once before the test expression is checked.</a:t>
            </a:r>
          </a:p>
        </p:txBody>
      </p:sp>
      <p:sp>
        <p:nvSpPr>
          <p:cNvPr id="4" name="Content Placeholder 3"/>
          <p:cNvSpPr>
            <a:spLocks noGrp="1"/>
          </p:cNvSpPr>
          <p:nvPr>
            <p:ph sz="half" idx="2"/>
          </p:nvPr>
        </p:nvSpPr>
        <p:spPr>
          <a:xfrm>
            <a:off x="6266985" y="3000888"/>
            <a:ext cx="2790279" cy="3617361"/>
          </a:xfrm>
        </p:spPr>
        <p:txBody>
          <a:bodyPr anchor="ctr">
            <a:normAutofit/>
          </a:bodyPr>
          <a:lstStyle/>
          <a:p>
            <a:endParaRPr lang="en-US" sz="15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303591"/>
            <a:ext cx="4301692"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5770" y="640263"/>
            <a:ext cx="3929634" cy="1344975"/>
          </a:xfrm>
        </p:spPr>
        <p:txBody>
          <a:bodyPr vert="horz" lIns="91440" tIns="45720" rIns="91440" bIns="45720" rtlCol="0" anchor="ctr">
            <a:normAutofit/>
          </a:bodyPr>
          <a:lstStyle/>
          <a:p>
            <a:pPr algn="l">
              <a:lnSpc>
                <a:spcPct val="90000"/>
              </a:lnSpc>
            </a:pPr>
            <a:r>
              <a:rPr lang="en-US" sz="3500" b="1" kern="1200">
                <a:solidFill>
                  <a:schemeClr val="bg1"/>
                </a:solidFill>
                <a:latin typeface="+mj-lt"/>
                <a:ea typeface="+mj-ea"/>
                <a:cs typeface="+mj-cs"/>
              </a:rPr>
              <a:t>Java do...while loop</a:t>
            </a:r>
            <a:endParaRPr lang="en-US" sz="3500" kern="1200">
              <a:solidFill>
                <a:schemeClr val="bg1"/>
              </a:solidFill>
              <a:latin typeface="+mj-lt"/>
              <a:ea typeface="+mj-ea"/>
              <a:cs typeface="+mj-cs"/>
            </a:endParaRP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267" y="2050687"/>
            <a:ext cx="342183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45207" y="2121763"/>
            <a:ext cx="3926618" cy="3773010"/>
          </a:xfrm>
        </p:spPr>
        <p:txBody>
          <a:bodyPr vert="horz" lIns="91440" tIns="45720" rIns="91440" bIns="45720" rtlCol="0">
            <a:normAutofit/>
          </a:bodyPr>
          <a:lstStyle/>
          <a:p>
            <a:pPr indent="-228600">
              <a:lnSpc>
                <a:spcPct val="90000"/>
              </a:lnSpc>
            </a:pPr>
            <a:r>
              <a:rPr lang="en-US" sz="1700">
                <a:solidFill>
                  <a:schemeClr val="bg1"/>
                </a:solidFill>
              </a:rPr>
              <a:t>The body of the loop is executed at first. </a:t>
            </a:r>
          </a:p>
          <a:p>
            <a:pPr indent="-228600">
              <a:lnSpc>
                <a:spcPct val="90000"/>
              </a:lnSpc>
            </a:pPr>
            <a:r>
              <a:rPr lang="en-US" sz="1700">
                <a:solidFill>
                  <a:schemeClr val="bg1"/>
                </a:solidFill>
              </a:rPr>
              <a:t>Then the </a:t>
            </a:r>
            <a:r>
              <a:rPr lang="en-US" sz="1700" b="1">
                <a:solidFill>
                  <a:schemeClr val="bg1"/>
                </a:solidFill>
              </a:rPr>
              <a:t>textExpression</a:t>
            </a:r>
            <a:r>
              <a:rPr lang="en-US" sz="1700">
                <a:solidFill>
                  <a:schemeClr val="bg1"/>
                </a:solidFill>
              </a:rPr>
              <a:t> is evaluated.</a:t>
            </a:r>
          </a:p>
          <a:p>
            <a:pPr indent="-228600">
              <a:lnSpc>
                <a:spcPct val="90000"/>
              </a:lnSpc>
            </a:pPr>
            <a:r>
              <a:rPr lang="en-US" sz="1700">
                <a:solidFill>
                  <a:schemeClr val="bg1"/>
                </a:solidFill>
              </a:rPr>
              <a:t>If the </a:t>
            </a:r>
            <a:r>
              <a:rPr lang="en-US" sz="1700" b="1">
                <a:solidFill>
                  <a:schemeClr val="bg1"/>
                </a:solidFill>
              </a:rPr>
              <a:t>textExpression</a:t>
            </a:r>
            <a:r>
              <a:rPr lang="en-US" sz="1700">
                <a:solidFill>
                  <a:schemeClr val="bg1"/>
                </a:solidFill>
              </a:rPr>
              <a:t> evaluates to true, the body of the loop inside the do statement is executed again.</a:t>
            </a:r>
          </a:p>
          <a:p>
            <a:pPr indent="-228600">
              <a:lnSpc>
                <a:spcPct val="90000"/>
              </a:lnSpc>
            </a:pPr>
            <a:r>
              <a:rPr lang="en-US" sz="1700">
                <a:solidFill>
                  <a:schemeClr val="bg1"/>
                </a:solidFill>
              </a:rPr>
              <a:t>The </a:t>
            </a:r>
            <a:r>
              <a:rPr lang="en-US" sz="1700" b="1">
                <a:solidFill>
                  <a:schemeClr val="bg1"/>
                </a:solidFill>
              </a:rPr>
              <a:t>textExpression</a:t>
            </a:r>
            <a:r>
              <a:rPr lang="en-US" sz="1700">
                <a:solidFill>
                  <a:schemeClr val="bg1"/>
                </a:solidFill>
              </a:rPr>
              <a:t> is evaluated once again</a:t>
            </a:r>
          </a:p>
          <a:p>
            <a:pPr indent="-228600">
              <a:lnSpc>
                <a:spcPct val="90000"/>
              </a:lnSpc>
            </a:pPr>
            <a:r>
              <a:rPr lang="en-US" sz="1700">
                <a:solidFill>
                  <a:schemeClr val="bg1"/>
                </a:solidFill>
              </a:rPr>
              <a:t>.If the </a:t>
            </a:r>
            <a:r>
              <a:rPr lang="en-US" sz="1700" b="1">
                <a:solidFill>
                  <a:schemeClr val="bg1"/>
                </a:solidFill>
              </a:rPr>
              <a:t>textExpression</a:t>
            </a:r>
            <a:r>
              <a:rPr lang="en-US" sz="1700">
                <a:solidFill>
                  <a:schemeClr val="bg1"/>
                </a:solidFill>
              </a:rPr>
              <a:t> evaluates to true, the body of the loop inside the do statement is executed again.</a:t>
            </a:r>
          </a:p>
          <a:p>
            <a:pPr indent="-228600">
              <a:lnSpc>
                <a:spcPct val="90000"/>
              </a:lnSpc>
            </a:pPr>
            <a:r>
              <a:rPr lang="en-US" sz="1700">
                <a:solidFill>
                  <a:schemeClr val="bg1"/>
                </a:solidFill>
              </a:rPr>
              <a:t>This process continues until the </a:t>
            </a:r>
            <a:r>
              <a:rPr lang="en-US" sz="1700" b="1">
                <a:solidFill>
                  <a:schemeClr val="bg1"/>
                </a:solidFill>
              </a:rPr>
              <a:t>textExpression</a:t>
            </a:r>
            <a:r>
              <a:rPr lang="en-US" sz="1700">
                <a:solidFill>
                  <a:schemeClr val="bg1"/>
                </a:solidFill>
              </a:rPr>
              <a:t> evaluates to false. Then the loop stops.</a:t>
            </a:r>
          </a:p>
        </p:txBody>
      </p:sp>
      <p:pic>
        <p:nvPicPr>
          <p:cNvPr id="5" name="Content Placeholder 4" descr="java-do-while-loop.jpg"/>
          <p:cNvPicPr>
            <a:picLocks noGrp="1" noChangeAspect="1"/>
          </p:cNvPicPr>
          <p:nvPr>
            <p:ph sz="half" idx="1"/>
          </p:nvPr>
        </p:nvPicPr>
        <p:blipFill>
          <a:blip r:embed="rId2"/>
          <a:stretch>
            <a:fillRect/>
          </a:stretch>
        </p:blipFill>
        <p:spPr>
          <a:xfrm>
            <a:off x="4935474" y="894373"/>
            <a:ext cx="3845052" cy="491380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74" name="Group 73">
            <a:extLst>
              <a:ext uri="{FF2B5EF4-FFF2-40B4-BE49-F238E27FC236}">
                <a16:creationId xmlns:a16="http://schemas.microsoft.com/office/drawing/2014/main" id="{514E1141-65DC-4F54-8399-7221AE6F8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572000" cy="6858000"/>
            <a:chOff x="7467600" y="0"/>
            <a:chExt cx="4724400" cy="6858000"/>
          </a:xfrm>
        </p:grpSpPr>
        <p:sp>
          <p:nvSpPr>
            <p:cNvPr id="75" name="Rectangle 74">
              <a:extLst>
                <a:ext uri="{FF2B5EF4-FFF2-40B4-BE49-F238E27FC236}">
                  <a16:creationId xmlns:a16="http://schemas.microsoft.com/office/drawing/2014/main" id="{DD75B897-7127-4AAC-A078-70739204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BDCFF188-DB07-46AA-A2B3-71E936EA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8" name="Freeform: Shape 77">
            <a:extLst>
              <a:ext uri="{FF2B5EF4-FFF2-40B4-BE49-F238E27FC236}">
                <a16:creationId xmlns:a16="http://schemas.microsoft.com/office/drawing/2014/main" id="{215A9370-15D3-4C30-8BA1-2059A74C9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27275"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80" name="Rectangle 79">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990600"/>
            <a:ext cx="84582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857250" y="1676400"/>
            <a:ext cx="2686050" cy="1216153"/>
          </a:xfrm>
        </p:spPr>
        <p:txBody>
          <a:bodyPr vert="horz" lIns="91440" tIns="45720" rIns="91440" bIns="45720" rtlCol="0" anchor="t">
            <a:normAutofit/>
          </a:bodyPr>
          <a:lstStyle/>
          <a:p>
            <a:pPr algn="l">
              <a:lnSpc>
                <a:spcPct val="90000"/>
              </a:lnSpc>
            </a:pPr>
            <a:r>
              <a:rPr lang="en-US" sz="3500" b="1" kern="1200">
                <a:solidFill>
                  <a:schemeClr val="tx1"/>
                </a:solidFill>
                <a:latin typeface="+mj-lt"/>
                <a:ea typeface="+mj-ea"/>
                <a:cs typeface="+mj-cs"/>
              </a:rPr>
              <a:t>Infinite while loop</a:t>
            </a:r>
            <a:endParaRPr lang="en-US" sz="3500" kern="1200">
              <a:solidFill>
                <a:schemeClr val="tx1"/>
              </a:solidFill>
              <a:latin typeface="+mj-lt"/>
              <a:ea typeface="+mj-ea"/>
              <a:cs typeface="+mj-cs"/>
            </a:endParaRPr>
          </a:p>
        </p:txBody>
      </p:sp>
      <p:sp>
        <p:nvSpPr>
          <p:cNvPr id="3" name="Content Placeholder 2"/>
          <p:cNvSpPr>
            <a:spLocks noGrp="1"/>
          </p:cNvSpPr>
          <p:nvPr>
            <p:ph sz="half" idx="1"/>
          </p:nvPr>
        </p:nvSpPr>
        <p:spPr>
          <a:xfrm>
            <a:off x="857250" y="3429000"/>
            <a:ext cx="2686050" cy="1752599"/>
          </a:xfrm>
        </p:spPr>
        <p:txBody>
          <a:bodyPr vert="horz" lIns="91440" tIns="45720" rIns="91440" bIns="45720" rtlCol="0">
            <a:normAutofit/>
          </a:bodyPr>
          <a:lstStyle/>
          <a:p>
            <a:pPr indent="-228600">
              <a:lnSpc>
                <a:spcPct val="90000"/>
              </a:lnSpc>
            </a:pPr>
            <a:r>
              <a:rPr lang="en-US" sz="1600">
                <a:solidFill>
                  <a:schemeClr val="tx1">
                    <a:alpha val="55000"/>
                  </a:schemeClr>
                </a:solidFill>
              </a:rPr>
              <a:t>If </a:t>
            </a:r>
            <a:r>
              <a:rPr lang="en-US" sz="1600" b="1">
                <a:solidFill>
                  <a:schemeClr val="tx1">
                    <a:alpha val="55000"/>
                  </a:schemeClr>
                </a:solidFill>
              </a:rPr>
              <a:t>the condition</a:t>
            </a:r>
            <a:r>
              <a:rPr lang="en-US" sz="1600">
                <a:solidFill>
                  <a:schemeClr val="tx1">
                    <a:alpha val="55000"/>
                  </a:schemeClr>
                </a:solidFill>
              </a:rPr>
              <a:t> of a loop is always true, the loop runs for infinite times (until the memory is full).</a:t>
            </a:r>
          </a:p>
          <a:p>
            <a:pPr indent="-228600">
              <a:lnSpc>
                <a:spcPct val="90000"/>
              </a:lnSpc>
            </a:pPr>
            <a:endParaRPr lang="en-US" sz="1600">
              <a:solidFill>
                <a:schemeClr val="tx1">
                  <a:alpha val="55000"/>
                </a:schemeClr>
              </a:solidFill>
            </a:endParaRPr>
          </a:p>
        </p:txBody>
      </p:sp>
      <p:pic>
        <p:nvPicPr>
          <p:cNvPr id="20483" name="Picture 3"/>
          <p:cNvPicPr>
            <a:picLocks noGrp="1" noChangeAspect="1" noChangeArrowheads="1"/>
          </p:cNvPicPr>
          <p:nvPr>
            <p:ph sz="half" idx="2"/>
          </p:nvPr>
        </p:nvPicPr>
        <p:blipFill>
          <a:blip r:embed="rId2"/>
          <a:stretch>
            <a:fillRect/>
          </a:stretch>
        </p:blipFill>
        <p:spPr bwMode="auto">
          <a:xfrm>
            <a:off x="4057651" y="2433157"/>
            <a:ext cx="4229099" cy="1991685"/>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4" name="Group 13">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9143998" cy="4267200"/>
            <a:chOff x="7467600" y="0"/>
            <a:chExt cx="4724400" cy="6858000"/>
          </a:xfrm>
        </p:grpSpPr>
        <p:sp>
          <p:nvSpPr>
            <p:cNvPr id="15" name="Rectangle 14">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 name="Freeform: Shape 17">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457201"/>
            <a:ext cx="84582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itle 4"/>
          <p:cNvSpPr>
            <a:spLocks noGrp="1"/>
          </p:cNvSpPr>
          <p:nvPr>
            <p:ph type="title"/>
          </p:nvPr>
        </p:nvSpPr>
        <p:spPr>
          <a:xfrm>
            <a:off x="857250" y="990599"/>
            <a:ext cx="7429500" cy="685800"/>
          </a:xfrm>
        </p:spPr>
        <p:txBody>
          <a:bodyPr anchor="t">
            <a:normAutofit/>
          </a:bodyPr>
          <a:lstStyle/>
          <a:p>
            <a:r>
              <a:rPr lang="en-US" sz="3500"/>
              <a:t>Break &amp; Continue</a:t>
            </a:r>
          </a:p>
        </p:txBody>
      </p:sp>
      <p:graphicFrame>
        <p:nvGraphicFramePr>
          <p:cNvPr id="8" name="Content Placeholder 5">
            <a:extLst>
              <a:ext uri="{FF2B5EF4-FFF2-40B4-BE49-F238E27FC236}">
                <a16:creationId xmlns:a16="http://schemas.microsoft.com/office/drawing/2014/main" id="{2C97CD3A-BC38-48B0-B116-BFEB74CC9DCE}"/>
              </a:ext>
            </a:extLst>
          </p:cNvPr>
          <p:cNvGraphicFramePr>
            <a:graphicFrameLocks noGrp="1"/>
          </p:cNvGraphicFramePr>
          <p:nvPr>
            <p:ph idx="1"/>
            <p:extLst>
              <p:ext uri="{D42A27DB-BD31-4B8C-83A1-F6EECF244321}">
                <p14:modId xmlns:p14="http://schemas.microsoft.com/office/powerpoint/2010/main" val="3826668121"/>
              </p:ext>
            </p:extLst>
          </p:nvPr>
        </p:nvGraphicFramePr>
        <p:xfrm>
          <a:off x="514350" y="2137228"/>
          <a:ext cx="81153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93555" y="620392"/>
            <a:ext cx="2856201" cy="5504688"/>
          </a:xfrm>
        </p:spPr>
        <p:txBody>
          <a:bodyPr>
            <a:normAutofit/>
          </a:bodyPr>
          <a:lstStyle/>
          <a:p>
            <a:r>
              <a:rPr lang="en-US" sz="5200" b="1">
                <a:solidFill>
                  <a:schemeClr val="bg1"/>
                </a:solidFill>
              </a:rPr>
              <a:t>Why Java is secure?</a:t>
            </a:r>
            <a:endParaRPr lang="en-US" sz="5200">
              <a:solidFill>
                <a:schemeClr val="bg1"/>
              </a:solidFill>
            </a:endParaRPr>
          </a:p>
        </p:txBody>
      </p:sp>
      <p:graphicFrame>
        <p:nvGraphicFramePr>
          <p:cNvPr id="5" name="Content Placeholder 2">
            <a:extLst>
              <a:ext uri="{FF2B5EF4-FFF2-40B4-BE49-F238E27FC236}">
                <a16:creationId xmlns:a16="http://schemas.microsoft.com/office/drawing/2014/main" id="{163CDC8F-0353-4664-9E00-CA8A92EA7568}"/>
              </a:ext>
            </a:extLst>
          </p:cNvPr>
          <p:cNvGraphicFramePr>
            <a:graphicFrameLocks noGrp="1"/>
          </p:cNvGraphicFramePr>
          <p:nvPr>
            <p:ph idx="1"/>
            <p:extLst>
              <p:ext uri="{D42A27DB-BD31-4B8C-83A1-F6EECF244321}">
                <p14:modId xmlns:p14="http://schemas.microsoft.com/office/powerpoint/2010/main" val="3149215105"/>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9143998"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457201"/>
            <a:ext cx="84582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857250" y="990599"/>
            <a:ext cx="7429500" cy="685800"/>
          </a:xfrm>
        </p:spPr>
        <p:txBody>
          <a:bodyPr anchor="t">
            <a:normAutofit/>
          </a:bodyPr>
          <a:lstStyle/>
          <a:p>
            <a:r>
              <a:rPr lang="en-US" sz="3500" b="1"/>
              <a:t>Java break Statement</a:t>
            </a:r>
            <a:endParaRPr lang="en-US" sz="3500"/>
          </a:p>
        </p:txBody>
      </p:sp>
      <p:graphicFrame>
        <p:nvGraphicFramePr>
          <p:cNvPr id="5" name="Content Placeholder 2">
            <a:extLst>
              <a:ext uri="{FF2B5EF4-FFF2-40B4-BE49-F238E27FC236}">
                <a16:creationId xmlns:a16="http://schemas.microsoft.com/office/drawing/2014/main" id="{807B96EB-87B2-4C12-B593-C588E3A89F48}"/>
              </a:ext>
            </a:extLst>
          </p:cNvPr>
          <p:cNvGraphicFramePr>
            <a:graphicFrameLocks noGrp="1"/>
          </p:cNvGraphicFramePr>
          <p:nvPr>
            <p:ph idx="1"/>
            <p:extLst>
              <p:ext uri="{D42A27DB-BD31-4B8C-83A1-F6EECF244321}">
                <p14:modId xmlns:p14="http://schemas.microsoft.com/office/powerpoint/2010/main" val="4253903107"/>
              </p:ext>
            </p:extLst>
          </p:nvPr>
        </p:nvGraphicFramePr>
        <p:xfrm>
          <a:off x="514350" y="2137228"/>
          <a:ext cx="81153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8485" y="1122363"/>
            <a:ext cx="3017520" cy="3204134"/>
          </a:xfrm>
        </p:spPr>
        <p:txBody>
          <a:bodyPr vert="horz" lIns="91440" tIns="45720" rIns="91440" bIns="45720" rtlCol="0" anchor="b">
            <a:normAutofit/>
          </a:bodyPr>
          <a:lstStyle/>
          <a:p>
            <a:pPr algn="l">
              <a:lnSpc>
                <a:spcPct val="90000"/>
              </a:lnSpc>
            </a:pPr>
            <a:r>
              <a:rPr lang="en-US" sz="4200" b="1" kern="1200">
                <a:solidFill>
                  <a:schemeClr val="tx1"/>
                </a:solidFill>
                <a:latin typeface="+mj-lt"/>
                <a:ea typeface="+mj-ea"/>
                <a:cs typeface="+mj-cs"/>
              </a:rPr>
              <a:t>How break statement works?</a:t>
            </a:r>
            <a:endParaRPr lang="en-US" sz="4200" kern="120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java-break-statement-works.jpg"/>
          <p:cNvPicPr>
            <a:picLocks noGrp="1" noChangeAspect="1"/>
          </p:cNvPicPr>
          <p:nvPr>
            <p:ph idx="1"/>
          </p:nvPr>
        </p:nvPicPr>
        <p:blipFill>
          <a:blip r:embed="rId2"/>
          <a:stretch>
            <a:fillRect/>
          </a:stretch>
        </p:blipFill>
        <p:spPr>
          <a:xfrm>
            <a:off x="3648456" y="1729501"/>
            <a:ext cx="5134772" cy="3247743"/>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78320" y="1161288"/>
            <a:ext cx="2578608" cy="1124712"/>
          </a:xfrm>
        </p:spPr>
        <p:txBody>
          <a:bodyPr vert="horz" lIns="91440" tIns="45720" rIns="91440" bIns="45720" rtlCol="0" anchor="b">
            <a:normAutofit/>
          </a:bodyPr>
          <a:lstStyle/>
          <a:p>
            <a:pPr algn="l">
              <a:lnSpc>
                <a:spcPct val="90000"/>
              </a:lnSpc>
            </a:pPr>
            <a:r>
              <a:rPr lang="en-US" sz="2400" b="1" kern="1200">
                <a:solidFill>
                  <a:schemeClr val="tx1"/>
                </a:solidFill>
                <a:latin typeface="+mj-lt"/>
                <a:ea typeface="+mj-ea"/>
                <a:cs typeface="+mj-cs"/>
              </a:rPr>
              <a:t>Java break and Nested Loop</a:t>
            </a:r>
            <a:endParaRPr lang="en-US" sz="2400" kern="120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50317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sz="half" idx="2"/>
          </p:nvPr>
        </p:nvSpPr>
        <p:spPr>
          <a:xfrm>
            <a:off x="278320" y="2718054"/>
            <a:ext cx="2579180" cy="3207258"/>
          </a:xfrm>
        </p:spPr>
        <p:txBody>
          <a:bodyPr vert="horz" lIns="91440" tIns="45720" rIns="91440" bIns="45720" rtlCol="0" anchor="t">
            <a:normAutofit/>
          </a:bodyPr>
          <a:lstStyle/>
          <a:p>
            <a:pPr indent="-228600">
              <a:lnSpc>
                <a:spcPct val="90000"/>
              </a:lnSpc>
            </a:pPr>
            <a:r>
              <a:rPr lang="en-US" sz="1500"/>
              <a:t>In the case of nested loops, the break statement terminates the innermost loop.</a:t>
            </a:r>
          </a:p>
          <a:p>
            <a:pPr indent="-228600">
              <a:lnSpc>
                <a:spcPct val="90000"/>
              </a:lnSpc>
            </a:pPr>
            <a:r>
              <a:rPr lang="en-US" sz="1500"/>
              <a:t>Here, the break statement terminates the innermost while loop, and control jumps to the outer loop.</a:t>
            </a:r>
          </a:p>
        </p:txBody>
      </p:sp>
      <p:pic>
        <p:nvPicPr>
          <p:cNvPr id="6" name="Content Placeholder 5" descr="nested-while-loop-break.jpg"/>
          <p:cNvPicPr>
            <a:picLocks noGrp="1" noChangeAspect="1"/>
          </p:cNvPicPr>
          <p:nvPr>
            <p:ph sz="half" idx="1"/>
          </p:nvPr>
        </p:nvPicPr>
        <p:blipFill>
          <a:blip r:embed="rId2"/>
          <a:stretch>
            <a:fillRect/>
          </a:stretch>
        </p:blipFill>
        <p:spPr>
          <a:xfrm>
            <a:off x="3674225" y="1424343"/>
            <a:ext cx="5191455" cy="4118554"/>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81" y="633619"/>
            <a:ext cx="3209537"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30935" y="978619"/>
            <a:ext cx="2558034" cy="1106424"/>
          </a:xfrm>
        </p:spPr>
        <p:txBody>
          <a:bodyPr vert="horz" lIns="91440" tIns="45720" rIns="91440" bIns="45720" rtlCol="0" anchor="ctr">
            <a:normAutofit/>
          </a:bodyPr>
          <a:lstStyle/>
          <a:p>
            <a:pPr algn="l">
              <a:lnSpc>
                <a:spcPct val="90000"/>
              </a:lnSpc>
            </a:pPr>
            <a:r>
              <a:rPr lang="en-US" sz="2400" b="1"/>
              <a:t>Labeled break Statement</a:t>
            </a:r>
            <a:endParaRPr lang="en-US" sz="2400"/>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175" y="117043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094" y="2121408"/>
            <a:ext cx="249631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half" idx="1"/>
          </p:nvPr>
        </p:nvSpPr>
        <p:spPr>
          <a:xfrm>
            <a:off x="630935" y="2359152"/>
            <a:ext cx="2558034" cy="3425043"/>
          </a:xfrm>
        </p:spPr>
        <p:txBody>
          <a:bodyPr vert="horz" lIns="91440" tIns="45720" rIns="91440" bIns="45720" rtlCol="0">
            <a:normAutofit/>
          </a:bodyPr>
          <a:lstStyle/>
          <a:p>
            <a:pPr indent="-228600">
              <a:lnSpc>
                <a:spcPct val="90000"/>
              </a:lnSpc>
            </a:pPr>
            <a:r>
              <a:rPr lang="en-US" sz="1500"/>
              <a:t>We can use the labeled break statement to terminate the outermost loop as well.</a:t>
            </a:r>
          </a:p>
          <a:p>
            <a:pPr indent="-228600">
              <a:lnSpc>
                <a:spcPct val="90000"/>
              </a:lnSpc>
            </a:pPr>
            <a:r>
              <a:rPr lang="en-US" sz="1500" b="1"/>
              <a:t>Note</a:t>
            </a:r>
            <a:r>
              <a:rPr lang="en-US" sz="1500"/>
              <a:t>: The break statement is also used to terminate cases inside the switch statement. </a:t>
            </a:r>
          </a:p>
        </p:txBody>
      </p:sp>
      <p:pic>
        <p:nvPicPr>
          <p:cNvPr id="5" name="Content Placeholder 4" descr="labeled-break-statement-Java.jpg"/>
          <p:cNvPicPr>
            <a:picLocks noGrp="1" noChangeAspect="1"/>
          </p:cNvPicPr>
          <p:nvPr>
            <p:ph sz="half" idx="2"/>
          </p:nvPr>
        </p:nvPicPr>
        <p:blipFill rotWithShape="1">
          <a:blip r:embed="rId2"/>
          <a:srcRect l="18686" r="9664"/>
          <a:stretch/>
        </p:blipFill>
        <p:spPr>
          <a:xfrm>
            <a:off x="3843337" y="634382"/>
            <a:ext cx="4992910" cy="5495162"/>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a:solidFill>
                  <a:srgbClr val="FFFFFF"/>
                </a:solidFill>
              </a:rPr>
              <a:t>Java continue</a:t>
            </a:r>
            <a:endParaRPr lang="en-US" sz="3500">
              <a:solidFill>
                <a:srgbClr val="FFFFFF"/>
              </a:solidFill>
            </a:endParaRPr>
          </a:p>
        </p:txBody>
      </p:sp>
      <p:graphicFrame>
        <p:nvGraphicFramePr>
          <p:cNvPr id="5" name="Content Placeholder 2">
            <a:extLst>
              <a:ext uri="{FF2B5EF4-FFF2-40B4-BE49-F238E27FC236}">
                <a16:creationId xmlns:a16="http://schemas.microsoft.com/office/drawing/2014/main" id="{1D6E741A-5C8B-4B93-98CD-745898372BAE}"/>
              </a:ext>
            </a:extLst>
          </p:cNvPr>
          <p:cNvGraphicFramePr>
            <a:graphicFrameLocks noGrp="1"/>
          </p:cNvGraphicFramePr>
          <p:nvPr>
            <p:ph idx="1"/>
            <p:extLst>
              <p:ext uri="{D42A27DB-BD31-4B8C-83A1-F6EECF244321}">
                <p14:modId xmlns:p14="http://schemas.microsoft.com/office/powerpoint/2010/main" val="178885181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594869" y="1377146"/>
            <a:ext cx="3057345" cy="3626217"/>
          </a:xfrm>
        </p:spPr>
        <p:txBody>
          <a:bodyPr vert="horz" lIns="91440" tIns="45720" rIns="91440" bIns="45720" rtlCol="0" anchor="b">
            <a:normAutofit/>
          </a:bodyPr>
          <a:lstStyle/>
          <a:p>
            <a:pPr algn="r">
              <a:lnSpc>
                <a:spcPct val="90000"/>
              </a:lnSpc>
            </a:pPr>
            <a:r>
              <a:rPr lang="en-US" sz="4900" b="1" kern="1200">
                <a:solidFill>
                  <a:srgbClr val="FFFFFF"/>
                </a:solidFill>
                <a:latin typeface="+mj-lt"/>
                <a:ea typeface="+mj-ea"/>
                <a:cs typeface="+mj-cs"/>
              </a:rPr>
              <a:t>Working of Java continue statement</a:t>
            </a:r>
            <a:endParaRPr lang="en-US" sz="4900" kern="1200">
              <a:solidFill>
                <a:srgbClr val="FFFFFF"/>
              </a:solidFill>
              <a:latin typeface="+mj-lt"/>
              <a:ea typeface="+mj-ea"/>
              <a:cs typeface="+mj-cs"/>
            </a:endParaRPr>
          </a:p>
        </p:txBody>
      </p:sp>
      <p:pic>
        <p:nvPicPr>
          <p:cNvPr id="4" name="Content Placeholder 3" descr="java-continue.jpg"/>
          <p:cNvPicPr>
            <a:picLocks noGrp="1" noChangeAspect="1"/>
          </p:cNvPicPr>
          <p:nvPr>
            <p:ph idx="1"/>
          </p:nvPr>
        </p:nvPicPr>
        <p:blipFill>
          <a:blip r:embed="rId2">
            <a:alphaModFix/>
          </a:blip>
          <a:stretch>
            <a:fillRect/>
          </a:stretch>
        </p:blipFill>
        <p:spPr>
          <a:xfrm>
            <a:off x="4092770" y="1580863"/>
            <a:ext cx="4646225" cy="4146755"/>
          </a:xfrm>
          <a:prstGeom prst="rect">
            <a:avLst/>
          </a:prstGeom>
        </p:spPr>
      </p:pic>
      <p:grpSp>
        <p:nvGrpSpPr>
          <p:cNvPr id="13" name="Group 12">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06625" y="814999"/>
            <a:ext cx="349093" cy="581435"/>
            <a:chOff x="10942198" y="814999"/>
            <a:chExt cx="465458" cy="581435"/>
          </a:xfrm>
          <a:solidFill>
            <a:srgbClr val="FFFFFF"/>
          </a:solidFill>
        </p:grpSpPr>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5"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1991" y="6274341"/>
            <a:ext cx="851535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350047" y="1598246"/>
            <a:ext cx="3415994" cy="5034817"/>
          </a:xfrm>
        </p:spPr>
        <p:txBody>
          <a:bodyPr vert="horz" lIns="91440" tIns="45720" rIns="91440" bIns="45720" rtlCol="0" anchor="t">
            <a:normAutofit/>
          </a:bodyPr>
          <a:lstStyle/>
          <a:p>
            <a:pPr algn="l">
              <a:lnSpc>
                <a:spcPct val="90000"/>
              </a:lnSpc>
            </a:pPr>
            <a:r>
              <a:rPr lang="en-US" sz="4900" b="1" kern="1200">
                <a:solidFill>
                  <a:srgbClr val="FFFFFF"/>
                </a:solidFill>
                <a:latin typeface="+mj-lt"/>
                <a:ea typeface="+mj-ea"/>
                <a:cs typeface="+mj-cs"/>
              </a:rPr>
              <a:t>Java Operator Precedence</a:t>
            </a:r>
            <a:endParaRPr lang="en-US" sz="4900" kern="1200">
              <a:solidFill>
                <a:srgbClr val="FFFFFF"/>
              </a:solidFill>
              <a:latin typeface="+mj-lt"/>
              <a:ea typeface="+mj-ea"/>
              <a:cs typeface="+mj-cs"/>
            </a:endParaRPr>
          </a:p>
        </p:txBody>
      </p:sp>
      <p:sp>
        <p:nvSpPr>
          <p:cNvPr id="3" name="Content Placeholder 2"/>
          <p:cNvSpPr>
            <a:spLocks noGrp="1"/>
          </p:cNvSpPr>
          <p:nvPr>
            <p:ph idx="1"/>
          </p:nvPr>
        </p:nvSpPr>
        <p:spPr>
          <a:xfrm>
            <a:off x="4344745" y="1590840"/>
            <a:ext cx="3757880" cy="5007531"/>
          </a:xfrm>
        </p:spPr>
        <p:txBody>
          <a:bodyPr vert="horz" lIns="91440" tIns="45720" rIns="91440" bIns="45720" rtlCol="0">
            <a:normAutofit/>
          </a:bodyPr>
          <a:lstStyle/>
          <a:p>
            <a:pPr marL="0" indent="0">
              <a:lnSpc>
                <a:spcPct val="90000"/>
              </a:lnSpc>
              <a:spcBef>
                <a:spcPts val="1000"/>
              </a:spcBef>
              <a:buNone/>
            </a:pPr>
            <a:r>
              <a:rPr lang="en-US" sz="3800" kern="1200">
                <a:solidFill>
                  <a:srgbClr val="FFFFFF"/>
                </a:solidFill>
                <a:latin typeface="+mn-lt"/>
                <a:ea typeface="+mn-ea"/>
                <a:cs typeface="+mn-cs"/>
              </a:rPr>
              <a:t>Operator precedence determines the order in which the operators in an expression are evaluated.</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85491"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2"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7346" y="1731109"/>
            <a:ext cx="10427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6431" y="1956458"/>
            <a:ext cx="68353"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5691" y="2177021"/>
            <a:ext cx="95785"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358485" y="1122363"/>
            <a:ext cx="3017520" cy="3204134"/>
          </a:xfrm>
        </p:spPr>
        <p:txBody>
          <a:bodyPr anchor="b">
            <a:normAutofit/>
          </a:bodyPr>
          <a:lstStyle/>
          <a:p>
            <a:pPr algn="l"/>
            <a:r>
              <a:rPr lang="en-US" sz="4200" b="1"/>
              <a:t>Arrays Declare, Create, Initialize</a:t>
            </a:r>
            <a:endParaRPr lang="en-US" sz="4200"/>
          </a:p>
        </p:txBody>
      </p:sp>
      <p:sp>
        <p:nvSpPr>
          <p:cNvPr id="4" name="Subtitle 3"/>
          <p:cNvSpPr>
            <a:spLocks noGrp="1"/>
          </p:cNvSpPr>
          <p:nvPr>
            <p:ph type="subTitle" idx="1"/>
          </p:nvPr>
        </p:nvSpPr>
        <p:spPr>
          <a:xfrm>
            <a:off x="358485" y="4872922"/>
            <a:ext cx="2949980" cy="1208141"/>
          </a:xfrm>
        </p:spPr>
        <p:txBody>
          <a:bodyPr>
            <a:normAutofit/>
          </a:bodyPr>
          <a:lstStyle/>
          <a:p>
            <a:pPr algn="l"/>
            <a:endParaRPr lang="en-US" sz="1700"/>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5">
            <a:extLst>
              <a:ext uri="{FF2B5EF4-FFF2-40B4-BE49-F238E27FC236}">
                <a16:creationId xmlns:a16="http://schemas.microsoft.com/office/drawing/2014/main" id="{2343252D-76C9-4F07-8D1A-FA049FA1AE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243" r="12757"/>
          <a:stretch/>
        </p:blipFill>
        <p:spPr>
          <a:xfrm>
            <a:off x="4060767" y="1550889"/>
            <a:ext cx="4806627" cy="360497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78320" y="1161288"/>
            <a:ext cx="2578608" cy="1239012"/>
          </a:xfrm>
        </p:spPr>
        <p:txBody>
          <a:bodyPr anchor="ctr">
            <a:normAutofit/>
          </a:bodyPr>
          <a:lstStyle/>
          <a:p>
            <a:r>
              <a:rPr lang="en-US" sz="2400" b="1"/>
              <a:t>What is Java Array?</a:t>
            </a:r>
            <a:endParaRPr lang="en-US" sz="2400"/>
          </a:p>
        </p:txBody>
      </p:sp>
      <p:sp>
        <p:nvSpPr>
          <p:cNvPr id="24" name="Rectangle 2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C53B2E0-13E2-4B2B-8039-F9BF7B0285A2}"/>
              </a:ext>
            </a:extLst>
          </p:cNvPr>
          <p:cNvPicPr>
            <a:picLocks noChangeAspect="1"/>
          </p:cNvPicPr>
          <p:nvPr/>
        </p:nvPicPr>
        <p:blipFill rotWithShape="1">
          <a:blip r:embed="rId2"/>
          <a:srcRect l="20802" r="4196" b="-2"/>
          <a:stretch/>
        </p:blipFill>
        <p:spPr>
          <a:xfrm>
            <a:off x="3675888" y="1532491"/>
            <a:ext cx="5191506" cy="3893602"/>
          </a:xfrm>
          <a:prstGeom prst="rect">
            <a:avLst/>
          </a:prstGeom>
        </p:spPr>
      </p:pic>
      <p:graphicFrame>
        <p:nvGraphicFramePr>
          <p:cNvPr id="5" name="Content Placeholder 2">
            <a:extLst>
              <a:ext uri="{FF2B5EF4-FFF2-40B4-BE49-F238E27FC236}">
                <a16:creationId xmlns:a16="http://schemas.microsoft.com/office/drawing/2014/main" id="{E9BC9646-CFC1-4D6A-B8B9-F425506E638F}"/>
              </a:ext>
            </a:extLst>
          </p:cNvPr>
          <p:cNvGraphicFramePr>
            <a:graphicFrameLocks noGrp="1"/>
          </p:cNvGraphicFramePr>
          <p:nvPr>
            <p:ph idx="1"/>
            <p:extLst>
              <p:ext uri="{D42A27DB-BD31-4B8C-83A1-F6EECF244321}">
                <p14:modId xmlns:p14="http://schemas.microsoft.com/office/powerpoint/2010/main" val="2215514323"/>
              </p:ext>
            </p:extLst>
          </p:nvPr>
        </p:nvGraphicFramePr>
        <p:xfrm>
          <a:off x="278320" y="2718054"/>
          <a:ext cx="2579180" cy="32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78320" y="1161288"/>
            <a:ext cx="2578608" cy="1239012"/>
          </a:xfrm>
        </p:spPr>
        <p:txBody>
          <a:bodyPr anchor="ctr">
            <a:normAutofit/>
          </a:bodyPr>
          <a:lstStyle/>
          <a:p>
            <a:r>
              <a:rPr lang="en-US" sz="2400" b="1"/>
              <a:t>Array Variables</a:t>
            </a:r>
            <a:endParaRPr lang="en-US" sz="2400"/>
          </a:p>
        </p:txBody>
      </p:sp>
      <p:sp>
        <p:nvSpPr>
          <p:cNvPr id="24" name="Rectangle 2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DD6F105-46F0-4982-AEE1-BC665850582E}"/>
              </a:ext>
            </a:extLst>
          </p:cNvPr>
          <p:cNvPicPr>
            <a:picLocks noChangeAspect="1"/>
          </p:cNvPicPr>
          <p:nvPr/>
        </p:nvPicPr>
        <p:blipFill rotWithShape="1">
          <a:blip r:embed="rId2"/>
          <a:srcRect l="8195" r="927" b="8"/>
          <a:stretch/>
        </p:blipFill>
        <p:spPr>
          <a:xfrm>
            <a:off x="3675888" y="1530021"/>
            <a:ext cx="5191506" cy="3898542"/>
          </a:xfrm>
          <a:prstGeom prst="rect">
            <a:avLst/>
          </a:prstGeom>
        </p:spPr>
      </p:pic>
      <p:graphicFrame>
        <p:nvGraphicFramePr>
          <p:cNvPr id="5" name="Content Placeholder 2">
            <a:extLst>
              <a:ext uri="{FF2B5EF4-FFF2-40B4-BE49-F238E27FC236}">
                <a16:creationId xmlns:a16="http://schemas.microsoft.com/office/drawing/2014/main" id="{60511524-DBD3-4637-BC78-9BB5BE8A22F3}"/>
              </a:ext>
            </a:extLst>
          </p:cNvPr>
          <p:cNvGraphicFramePr>
            <a:graphicFrameLocks noGrp="1"/>
          </p:cNvGraphicFramePr>
          <p:nvPr>
            <p:ph idx="1"/>
            <p:extLst>
              <p:ext uri="{D42A27DB-BD31-4B8C-83A1-F6EECF244321}">
                <p14:modId xmlns:p14="http://schemas.microsoft.com/office/powerpoint/2010/main" val="915409136"/>
              </p:ext>
            </p:extLst>
          </p:nvPr>
        </p:nvGraphicFramePr>
        <p:xfrm>
          <a:off x="278320" y="2718054"/>
          <a:ext cx="2579180" cy="32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2351</Words>
  <Application>Microsoft Office PowerPoint</Application>
  <PresentationFormat>On-screen Show (4:3)</PresentationFormat>
  <Paragraphs>464</Paragraphs>
  <Slides>108</Slides>
  <Notes>0</Notes>
  <HiddenSlides>0</HiddenSlides>
  <MMClips>2</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Java Programming</vt:lpstr>
      <vt:lpstr>Topics Covered</vt:lpstr>
      <vt:lpstr>What is Java?</vt:lpstr>
      <vt:lpstr>What is Java used for?</vt:lpstr>
      <vt:lpstr>What is Java used for?</vt:lpstr>
      <vt:lpstr>Features</vt:lpstr>
      <vt:lpstr>Components</vt:lpstr>
      <vt:lpstr>Why Java is a Popular Programming Language?</vt:lpstr>
      <vt:lpstr>Why Java is secure?</vt:lpstr>
      <vt:lpstr>What are the different Applications of Java?</vt:lpstr>
      <vt:lpstr>Basic Structure of a Java Program</vt:lpstr>
      <vt:lpstr>Difference between C, C++ and Java?</vt:lpstr>
      <vt:lpstr>Difference between C, C++ and Java?</vt:lpstr>
      <vt:lpstr>Difference between C, C++ and Java?</vt:lpstr>
      <vt:lpstr>Java 9 Features and Improvements</vt:lpstr>
      <vt:lpstr>Top 10 Java Frameworks You Should Know</vt:lpstr>
      <vt:lpstr>Top 10 Java Frameworks You Should Know</vt:lpstr>
      <vt:lpstr>Get started with Java</vt:lpstr>
      <vt:lpstr>Java Environment Setup</vt:lpstr>
      <vt:lpstr>How To Set Java Path?</vt:lpstr>
      <vt:lpstr>Write Hello World Program</vt:lpstr>
      <vt:lpstr>Compile and Run</vt:lpstr>
      <vt:lpstr>What Are Command Line Arguments?</vt:lpstr>
      <vt:lpstr>Java Core Concepts</vt:lpstr>
      <vt:lpstr>Java Variables and Data Types with EXAMPLE</vt:lpstr>
      <vt:lpstr>What is a Variable in Java?</vt:lpstr>
      <vt:lpstr>What is a Variable in Java?</vt:lpstr>
      <vt:lpstr>Types of variables</vt:lpstr>
      <vt:lpstr>Example: Types of Variables in Java </vt:lpstr>
      <vt:lpstr>What is Data Types in Java?</vt:lpstr>
      <vt:lpstr>What is Data Types in Java?</vt:lpstr>
      <vt:lpstr>Java Variable Type Conversion &amp; Type Casting</vt:lpstr>
      <vt:lpstr>Automatic Conversion</vt:lpstr>
      <vt:lpstr>Type Casting</vt:lpstr>
      <vt:lpstr>Java Operators</vt:lpstr>
      <vt:lpstr>Operators(Symbols)</vt:lpstr>
      <vt:lpstr>Arithmetic Operators</vt:lpstr>
      <vt:lpstr>Assignment Operators</vt:lpstr>
      <vt:lpstr>Relational Operators</vt:lpstr>
      <vt:lpstr>Logical Operators</vt:lpstr>
      <vt:lpstr>Unary Operators</vt:lpstr>
      <vt:lpstr>Increment and Decrement Operators</vt:lpstr>
      <vt:lpstr>++ and -- operator as prefix and postfix</vt:lpstr>
      <vt:lpstr>Bitwise Operators</vt:lpstr>
      <vt:lpstr>Other operators</vt:lpstr>
      <vt:lpstr>Basic Input and Output</vt:lpstr>
      <vt:lpstr>Java Output</vt:lpstr>
      <vt:lpstr>Difference between println(), print() and printf()</vt:lpstr>
      <vt:lpstr>Java Input</vt:lpstr>
      <vt:lpstr>Import java.util.scanner;</vt:lpstr>
      <vt:lpstr>Expressions, Statements and Blocks</vt:lpstr>
      <vt:lpstr>Expressions, Statements and Blocks</vt:lpstr>
      <vt:lpstr>Java Comments</vt:lpstr>
      <vt:lpstr>Flow Control</vt:lpstr>
      <vt:lpstr>if...else Statement</vt:lpstr>
      <vt:lpstr>Java if (if-then) Statement</vt:lpstr>
      <vt:lpstr>Working of if Statement</vt:lpstr>
      <vt:lpstr>Java if with String</vt:lpstr>
      <vt:lpstr>Java if...else (if-then-else) Statement</vt:lpstr>
      <vt:lpstr>How the if...else statement works?</vt:lpstr>
      <vt:lpstr>Java if...else...if Statement</vt:lpstr>
      <vt:lpstr>How the if...else...if ladder works?</vt:lpstr>
      <vt:lpstr>Java Nested if..else Statement</vt:lpstr>
      <vt:lpstr>Nested if...else Statement Example</vt:lpstr>
      <vt:lpstr>Java switch Statement</vt:lpstr>
      <vt:lpstr>How does the switch-case statement work?</vt:lpstr>
      <vt:lpstr>Flowchart of switch Statement</vt:lpstr>
      <vt:lpstr>break statement in Java switch...case</vt:lpstr>
      <vt:lpstr>default case in Java switch-case</vt:lpstr>
      <vt:lpstr>Example for switch case</vt:lpstr>
      <vt:lpstr>Java for Loop</vt:lpstr>
      <vt:lpstr>Java for Loop</vt:lpstr>
      <vt:lpstr>Flowchart of Java for loop</vt:lpstr>
      <vt:lpstr>Example 1: Display a Text Five Times</vt:lpstr>
      <vt:lpstr>How above Code works</vt:lpstr>
      <vt:lpstr>Practice</vt:lpstr>
      <vt:lpstr>Java for-each Loop</vt:lpstr>
      <vt:lpstr>Java Infinite for Loop</vt:lpstr>
      <vt:lpstr>Java for-each Loop</vt:lpstr>
      <vt:lpstr>For Each example - Print Array Elements</vt:lpstr>
      <vt:lpstr>for loop Vs for-each loop</vt:lpstr>
      <vt:lpstr>for loop Vs for-each loop</vt:lpstr>
      <vt:lpstr>while and do...while Loop</vt:lpstr>
      <vt:lpstr>Java while loop</vt:lpstr>
      <vt:lpstr>Flowchart of while loop</vt:lpstr>
      <vt:lpstr>Java do...while loop</vt:lpstr>
      <vt:lpstr>Java do...while loop</vt:lpstr>
      <vt:lpstr>Infinite while loop</vt:lpstr>
      <vt:lpstr>Break &amp; Continue</vt:lpstr>
      <vt:lpstr>Java break Statement</vt:lpstr>
      <vt:lpstr>How break statement works?</vt:lpstr>
      <vt:lpstr>Java break and Nested Loop</vt:lpstr>
      <vt:lpstr>Labeled break Statement</vt:lpstr>
      <vt:lpstr>Java continue</vt:lpstr>
      <vt:lpstr>Working of Java continue statement</vt:lpstr>
      <vt:lpstr>Java Operator Precedence</vt:lpstr>
      <vt:lpstr>Arrays Declare, Create, Initialize</vt:lpstr>
      <vt:lpstr>What is Java Array?</vt:lpstr>
      <vt:lpstr>Array Variables</vt:lpstr>
      <vt:lpstr>Array Program</vt:lpstr>
      <vt:lpstr>Java Array: Pass by reference</vt:lpstr>
      <vt:lpstr>Multidimensional arrays</vt:lpstr>
      <vt:lpstr>Create Array of Objects in Java</vt:lpstr>
      <vt:lpstr>What Is An Array Of Objects?</vt:lpstr>
      <vt:lpstr>What is ArrayList in Java?</vt:lpstr>
      <vt:lpstr>PowerPoint Presentation</vt:lpstr>
      <vt:lpstr>ArrayList Methods</vt:lpstr>
      <vt:lpstr>Java ArrayList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dc:title>
  <dc:creator>Ragavan</dc:creator>
  <cp:lastModifiedBy>Ragavan</cp:lastModifiedBy>
  <cp:revision>325</cp:revision>
  <dcterms:created xsi:type="dcterms:W3CDTF">2021-09-19T06:31:59Z</dcterms:created>
  <dcterms:modified xsi:type="dcterms:W3CDTF">2021-09-19T12:36:01Z</dcterms:modified>
</cp:coreProperties>
</file>